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3132" y="90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403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958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96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38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70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71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6080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6160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06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480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02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B18BC-F494-A241-9623-D500CCA349E6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387EF-BF1F-2F4D-9C17-0C60A7C0838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27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angle 91"/>
          <p:cNvSpPr/>
          <p:nvPr/>
        </p:nvSpPr>
        <p:spPr>
          <a:xfrm rot="16200000">
            <a:off x="2486052" y="3423433"/>
            <a:ext cx="7506991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Rectangle 90"/>
          <p:cNvSpPr/>
          <p:nvPr/>
        </p:nvSpPr>
        <p:spPr>
          <a:xfrm>
            <a:off x="592179" y="9146235"/>
            <a:ext cx="2074821" cy="7131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Rectangle 89"/>
          <p:cNvSpPr/>
          <p:nvPr/>
        </p:nvSpPr>
        <p:spPr>
          <a:xfrm>
            <a:off x="1494381" y="7725431"/>
            <a:ext cx="2074821" cy="71319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Rectangle 88"/>
          <p:cNvSpPr/>
          <p:nvPr/>
        </p:nvSpPr>
        <p:spPr>
          <a:xfrm>
            <a:off x="22784" y="5967808"/>
            <a:ext cx="2074821" cy="7131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Rectangle 87"/>
          <p:cNvSpPr/>
          <p:nvPr/>
        </p:nvSpPr>
        <p:spPr>
          <a:xfrm>
            <a:off x="721298" y="3544207"/>
            <a:ext cx="2736159" cy="7131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" name="Rectangle 86"/>
          <p:cNvSpPr/>
          <p:nvPr/>
        </p:nvSpPr>
        <p:spPr>
          <a:xfrm>
            <a:off x="161503" y="2259766"/>
            <a:ext cx="2505497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/>
          <a:srcRect l="-10119" r="8929"/>
          <a:stretch/>
        </p:blipFill>
        <p:spPr>
          <a:xfrm>
            <a:off x="-296332" y="0"/>
            <a:ext cx="2963332" cy="195457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2859293" y="14747"/>
            <a:ext cx="2969859" cy="769441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4400" b="1" dirty="0"/>
              <a:t>John Doe</a:t>
            </a:r>
            <a:endParaRPr lang="fr-FR" sz="4400" b="1" dirty="0">
              <a:solidFill>
                <a:schemeClr val="tx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841293" y="662775"/>
            <a:ext cx="2746841" cy="400110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2000" dirty="0"/>
              <a:t>Professional Title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2859293" y="1040542"/>
            <a:ext cx="2787943" cy="738664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en-GB" sz="1400" dirty="0">
                <a:solidFill>
                  <a:srgbClr val="1F497D"/>
                </a:solidFill>
              </a:rPr>
              <a:t>12 Regent Street Y200 New-York, NY</a:t>
            </a:r>
          </a:p>
          <a:p>
            <a:r>
              <a:rPr lang="fr-FR" sz="1400" dirty="0">
                <a:solidFill>
                  <a:srgbClr val="1F497D"/>
                </a:solidFill>
              </a:rPr>
              <a:t>Ph: 111 222 333</a:t>
            </a:r>
          </a:p>
          <a:p>
            <a:r>
              <a:rPr lang="fr-FR" sz="1400" dirty="0">
                <a:solidFill>
                  <a:srgbClr val="1F497D"/>
                </a:solidFill>
              </a:rPr>
              <a:t>Mob: 222 333 444</a:t>
            </a:r>
          </a:p>
          <a:p>
            <a:r>
              <a:rPr lang="fr-FR" sz="1400" dirty="0">
                <a:solidFill>
                  <a:srgbClr val="1F497D"/>
                </a:solidFill>
              </a:rPr>
              <a:t>Mail: mail@mail.com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32629" y="2407848"/>
            <a:ext cx="4568718" cy="769441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en-GB" sz="1100" dirty="0" err="1">
                <a:latin typeface="Calibri"/>
                <a:cs typeface="Calibri"/>
              </a:rPr>
              <a:t>Lorem ipsum dolor sit amet, consectetur adipiscing elit. Quisque pulvinar sit amet turpis ut consequat. Lorem ipsum dolor sit amet, consectetur adipiscing elit. Quisque</a:t>
            </a:r>
            <a:r>
              <a:rPr lang="en-GB" sz="1100" dirty="0">
                <a:latin typeface="Calibri"/>
                <a:cs typeface="Calibri"/>
              </a:rPr>
              <a:t> pulvinar sit </a:t>
            </a:r>
            <a:r>
              <a:rPr lang="en-GB" sz="1100" dirty="0" err="1">
                <a:latin typeface="Calibri"/>
                <a:cs typeface="Calibri"/>
              </a:rPr>
              <a:t>amet</a:t>
            </a:r>
            <a:r>
              <a:rPr lang="en-GB" sz="1100" dirty="0">
                <a:latin typeface="Calibri"/>
                <a:cs typeface="Calibri"/>
              </a:rPr>
              <a:t> </a:t>
            </a:r>
            <a:r>
              <a:rPr lang="en-GB" sz="1100" dirty="0" err="1">
                <a:latin typeface="Calibri"/>
                <a:cs typeface="Calibri"/>
              </a:rPr>
              <a:t>turpis</a:t>
            </a:r>
            <a:r>
              <a:rPr lang="en-GB" sz="1100" dirty="0">
                <a:latin typeface="Calibri"/>
                <a:cs typeface="Calibri"/>
              </a:rPr>
              <a:t> </a:t>
            </a:r>
            <a:r>
              <a:rPr lang="en-GB" sz="1100" dirty="0" err="1">
                <a:latin typeface="Calibri"/>
                <a:cs typeface="Calibri"/>
              </a:rPr>
              <a:t>ut</a:t>
            </a:r>
            <a:r>
              <a:rPr lang="en-GB" sz="1100" dirty="0">
                <a:latin typeface="Calibri"/>
                <a:cs typeface="Calibri"/>
              </a:rPr>
              <a:t> </a:t>
            </a:r>
            <a:r>
              <a:rPr lang="en-GB" sz="1100" dirty="0" err="1">
                <a:latin typeface="Calibri"/>
                <a:cs typeface="Calibri"/>
              </a:rPr>
              <a:t>consequat</a:t>
            </a:r>
            <a:endParaRPr lang="fr-FR" sz="1100" dirty="0">
              <a:latin typeface="Calibri"/>
              <a:cs typeface="Calibri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28035" y="2413051"/>
            <a:ext cx="1838965" cy="332923"/>
          </a:xfrm>
          <a:prstGeom prst="rect">
            <a:avLst/>
          </a:prstGeom>
          <a:noFill/>
        </p:spPr>
        <p:txBody>
          <a:bodyPr wrap="none" rtlCol="0"/>
          <a:lstStyle/>
          <a:p>
            <a:pPr algn="r"/>
            <a:r>
              <a:rPr lang="fr-FR" dirty="0"/>
              <a:t>OBJECTIVES</a:t>
            </a: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21553"/>
              </p:ext>
            </p:extLst>
          </p:nvPr>
        </p:nvGraphicFramePr>
        <p:xfrm>
          <a:off x="2859294" y="3689582"/>
          <a:ext cx="4568718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8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 / 20XX – Today</a:t>
                      </a:r>
                      <a:endParaRPr lang="en-GB" sz="1100" b="1" i="0" kern="1200" baseline="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  <a:endParaRPr lang="fr-FR" sz="1100" b="0" i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Job Title / 20XX – Today</a:t>
                      </a:r>
                      <a:endParaRPr lang="en-GB" sz="1100" b="1" i="0" kern="1200" baseline="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  <a:endParaRPr lang="fr-FR" sz="1100" b="0" i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Job Title / 20XX – Today</a:t>
                      </a:r>
                      <a:endParaRPr lang="en-GB" sz="1100" b="1" i="0" kern="1200" baseline="0" dirty="0">
                        <a:solidFill>
                          <a:schemeClr val="accent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Lorem ipsum dolor sit amet, consectetur adipiscing elit. Quisque pulvinar sit amet turpis ut consequat. Lorem ipsum dolor sit amet, consectetur adipiscing elit.</a:t>
                      </a:r>
                      <a:endParaRPr lang="fr-FR" sz="1100" b="0" i="0" dirty="0">
                        <a:solidFill>
                          <a:srgbClr val="000000"/>
                        </a:solidFill>
                        <a:effectLst/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721298" y="3544207"/>
            <a:ext cx="1945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/>
              <a:t>EXPERIENCE</a:t>
            </a:r>
          </a:p>
          <a:p>
            <a:r>
              <a:rPr lang="fr-FR" dirty="0"/>
              <a:t>PROFESSIONNELLE</a:t>
            </a:r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27650"/>
              </p:ext>
            </p:extLst>
          </p:nvPr>
        </p:nvGraphicFramePr>
        <p:xfrm>
          <a:off x="2859293" y="6324406"/>
          <a:ext cx="4568717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87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3019">
                <a:tc>
                  <a:txBody>
                    <a:bodyPr/>
                    <a:lstStyle/>
                    <a:p>
                      <a:r>
                        <a:rPr lang="en-GB" sz="1100" b="1" i="1" kern="1200" dirty="0">
                          <a:solidFill>
                            <a:schemeClr val="accent1"/>
                          </a:solidFill>
                          <a:effectLst/>
                          <a:latin typeface="Calibri"/>
                          <a:ea typeface="+mn-ea"/>
                          <a:cs typeface="Calibri"/>
                        </a:rPr>
                        <a:t>Degree / 20XX</a:t>
                      </a:r>
                      <a:endParaRPr lang="fr-FR" sz="1100" b="1" i="1" kern="1200" dirty="0">
                        <a:solidFill>
                          <a:schemeClr val="accent1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  <a:p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dolor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sit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amet</a:t>
                      </a:r>
                      <a:endParaRPr lang="fr-FR" sz="1100" b="0" i="1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782">
                <a:tc>
                  <a:txBody>
                    <a:bodyPr/>
                    <a:lstStyle/>
                    <a:p>
                      <a:r>
                        <a:rPr lang="en-GB" sz="1100" b="1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Degree / 20XX</a:t>
                      </a:r>
                      <a:endParaRPr lang="fr-FR" sz="1100" b="1" i="1" kern="1200" dirty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ipsum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dolor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sit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amet</a:t>
                      </a:r>
                      <a:endParaRPr lang="fr-FR" sz="1100" b="0" i="1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019">
                <a:tc>
                  <a:txBody>
                    <a:bodyPr/>
                    <a:lstStyle/>
                    <a:p>
                      <a:r>
                        <a:rPr lang="en-GB" sz="1100" b="1" i="1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Degree / 20XX</a:t>
                      </a:r>
                      <a:endParaRPr lang="fr-FR" sz="1100" b="1" i="1" kern="120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Calibri"/>
                      </a:endParaRPr>
                    </a:p>
                    <a:p>
                      <a:r>
                        <a:rPr lang="fr-FR" sz="1100" b="0" i="0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Lorem 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ipsum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dolor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sit</a:t>
                      </a:r>
                      <a:r>
                        <a:rPr lang="fr-FR" sz="1100" b="0" i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fr-FR" sz="1100" b="0" i="0" kern="12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Calibri"/>
                        </a:rPr>
                        <a:t>amet</a:t>
                      </a:r>
                      <a:endParaRPr lang="fr-FR" sz="1100" b="0" i="1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+mn-ea"/>
                        <a:cs typeface="Calibri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1187108" y="6092555"/>
            <a:ext cx="1479892" cy="369332"/>
          </a:xfrm>
          <a:prstGeom prst="rect">
            <a:avLst/>
          </a:prstGeom>
          <a:noFill/>
        </p:spPr>
        <p:txBody>
          <a:bodyPr wrap="none" rtlCol="0"/>
          <a:lstStyle/>
          <a:p>
            <a:pPr algn="r"/>
            <a:r>
              <a:rPr lang="fr-FR" dirty="0"/>
              <a:t>EDUCATION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058867" y="7895873"/>
            <a:ext cx="1608133" cy="369332"/>
          </a:xfrm>
          <a:prstGeom prst="rect">
            <a:avLst/>
          </a:prstGeom>
          <a:noFill/>
        </p:spPr>
        <p:txBody>
          <a:bodyPr wrap="none" rtlCol="0"/>
          <a:lstStyle/>
          <a:p>
            <a:pPr algn="r"/>
            <a:r>
              <a:rPr lang="fr-FR" dirty="0"/>
              <a:t>HARD SKILLS</a:t>
            </a:r>
          </a:p>
        </p:txBody>
      </p:sp>
      <p:graphicFrame>
        <p:nvGraphicFramePr>
          <p:cNvPr id="41" name="Tableau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978487"/>
              </p:ext>
            </p:extLst>
          </p:nvPr>
        </p:nvGraphicFramePr>
        <p:xfrm>
          <a:off x="2816860" y="8109915"/>
          <a:ext cx="4611152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1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21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6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Windows</a:t>
                      </a:r>
                      <a:r>
                        <a:rPr lang="fr-FR" sz="1100" baseline="0" dirty="0"/>
                        <a:t> 7 &amp; 8</a:t>
                      </a:r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French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Office Word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err="1"/>
                        <a:t>Spanish</a:t>
                      </a:r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Office Excel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Deutch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100" dirty="0"/>
                        <a:t>PowerPoint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" name="Ellipse 46"/>
          <p:cNvSpPr/>
          <p:nvPr/>
        </p:nvSpPr>
        <p:spPr>
          <a:xfrm>
            <a:off x="4447094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4684160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4921228" y="8161910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Ellipse 49"/>
          <p:cNvSpPr/>
          <p:nvPr/>
        </p:nvSpPr>
        <p:spPr>
          <a:xfrm>
            <a:off x="5139666" y="8161910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Ellipse 50"/>
          <p:cNvSpPr/>
          <p:nvPr/>
        </p:nvSpPr>
        <p:spPr>
          <a:xfrm>
            <a:off x="4212431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Ellipse 51"/>
          <p:cNvSpPr/>
          <p:nvPr/>
        </p:nvSpPr>
        <p:spPr>
          <a:xfrm>
            <a:off x="4447094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4684160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4921228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5139666" y="8397772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4212431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Ellipse 56"/>
          <p:cNvSpPr/>
          <p:nvPr/>
        </p:nvSpPr>
        <p:spPr>
          <a:xfrm>
            <a:off x="4447094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llipse 57"/>
          <p:cNvSpPr/>
          <p:nvPr/>
        </p:nvSpPr>
        <p:spPr>
          <a:xfrm>
            <a:off x="4684160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Ellipse 58"/>
          <p:cNvSpPr/>
          <p:nvPr/>
        </p:nvSpPr>
        <p:spPr>
          <a:xfrm>
            <a:off x="4921228" y="8651778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Ellipse 59"/>
          <p:cNvSpPr/>
          <p:nvPr/>
        </p:nvSpPr>
        <p:spPr>
          <a:xfrm>
            <a:off x="5139666" y="8651778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Ellipse 60"/>
          <p:cNvSpPr/>
          <p:nvPr/>
        </p:nvSpPr>
        <p:spPr>
          <a:xfrm>
            <a:off x="4212431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Ellipse 61"/>
          <p:cNvSpPr/>
          <p:nvPr/>
        </p:nvSpPr>
        <p:spPr>
          <a:xfrm>
            <a:off x="4447094" y="8899736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Ellipse 62"/>
          <p:cNvSpPr/>
          <p:nvPr/>
        </p:nvSpPr>
        <p:spPr>
          <a:xfrm>
            <a:off x="4684160" y="8899736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Ellipse 63"/>
          <p:cNvSpPr/>
          <p:nvPr/>
        </p:nvSpPr>
        <p:spPr>
          <a:xfrm>
            <a:off x="4921228" y="8899736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Ellipse 64"/>
          <p:cNvSpPr/>
          <p:nvPr/>
        </p:nvSpPr>
        <p:spPr>
          <a:xfrm>
            <a:off x="5139666" y="8899736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Ellipse 65"/>
          <p:cNvSpPr/>
          <p:nvPr/>
        </p:nvSpPr>
        <p:spPr>
          <a:xfrm>
            <a:off x="4212431" y="8899736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rgbClr val="4F81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Ellipse 66"/>
          <p:cNvSpPr/>
          <p:nvPr/>
        </p:nvSpPr>
        <p:spPr>
          <a:xfrm>
            <a:off x="6562713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llipse 67"/>
          <p:cNvSpPr/>
          <p:nvPr/>
        </p:nvSpPr>
        <p:spPr>
          <a:xfrm>
            <a:off x="6799779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Ellipse 68"/>
          <p:cNvSpPr/>
          <p:nvPr/>
        </p:nvSpPr>
        <p:spPr>
          <a:xfrm>
            <a:off x="7036847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Ellipse 69"/>
          <p:cNvSpPr/>
          <p:nvPr/>
        </p:nvSpPr>
        <p:spPr>
          <a:xfrm>
            <a:off x="7255285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Ellipse 70"/>
          <p:cNvSpPr/>
          <p:nvPr/>
        </p:nvSpPr>
        <p:spPr>
          <a:xfrm>
            <a:off x="6328050" y="8161910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Ellipse 71"/>
          <p:cNvSpPr/>
          <p:nvPr/>
        </p:nvSpPr>
        <p:spPr>
          <a:xfrm>
            <a:off x="6562713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Ellipse 72"/>
          <p:cNvSpPr/>
          <p:nvPr/>
        </p:nvSpPr>
        <p:spPr>
          <a:xfrm>
            <a:off x="6799779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4" name="Ellipse 73"/>
          <p:cNvSpPr/>
          <p:nvPr/>
        </p:nvSpPr>
        <p:spPr>
          <a:xfrm>
            <a:off x="7036847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Ellipse 74"/>
          <p:cNvSpPr/>
          <p:nvPr/>
        </p:nvSpPr>
        <p:spPr>
          <a:xfrm>
            <a:off x="7255285" y="8397772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Ellipse 75"/>
          <p:cNvSpPr/>
          <p:nvPr/>
        </p:nvSpPr>
        <p:spPr>
          <a:xfrm>
            <a:off x="6328050" y="8397772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Ellipse 76"/>
          <p:cNvSpPr/>
          <p:nvPr/>
        </p:nvSpPr>
        <p:spPr>
          <a:xfrm>
            <a:off x="6562713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Ellipse 77"/>
          <p:cNvSpPr/>
          <p:nvPr/>
        </p:nvSpPr>
        <p:spPr>
          <a:xfrm>
            <a:off x="6799779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-</a:t>
            </a:r>
          </a:p>
        </p:txBody>
      </p:sp>
      <p:sp>
        <p:nvSpPr>
          <p:cNvPr id="79" name="Ellipse 78"/>
          <p:cNvSpPr/>
          <p:nvPr/>
        </p:nvSpPr>
        <p:spPr>
          <a:xfrm>
            <a:off x="7036847" y="8651778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Ellipse 79"/>
          <p:cNvSpPr/>
          <p:nvPr/>
        </p:nvSpPr>
        <p:spPr>
          <a:xfrm>
            <a:off x="7255285" y="8651778"/>
            <a:ext cx="172725" cy="172725"/>
          </a:xfrm>
          <a:prstGeom prst="ellipse">
            <a:avLst/>
          </a:prstGeom>
          <a:solidFill>
            <a:srgbClr val="FFFFFF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Ellipse 80"/>
          <p:cNvSpPr/>
          <p:nvPr/>
        </p:nvSpPr>
        <p:spPr>
          <a:xfrm>
            <a:off x="6328050" y="8651778"/>
            <a:ext cx="172725" cy="172725"/>
          </a:xfrm>
          <a:prstGeom prst="ellipse">
            <a:avLst/>
          </a:prstGeom>
          <a:solidFill>
            <a:srgbClr val="595959"/>
          </a:solidFill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2" name="Image 81" descr="Capture d’écran 2015-04-28 à 15.34.1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295" y="9976498"/>
            <a:ext cx="590843" cy="556087"/>
          </a:xfrm>
          <a:prstGeom prst="rect">
            <a:avLst/>
          </a:prstGeom>
        </p:spPr>
      </p:pic>
      <p:pic>
        <p:nvPicPr>
          <p:cNvPr id="83" name="Image 82" descr="Capture d’écran 2015-04-28 à 15.34.2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038" y="9972206"/>
            <a:ext cx="598164" cy="555438"/>
          </a:xfrm>
          <a:prstGeom prst="rect">
            <a:avLst/>
          </a:prstGeom>
        </p:spPr>
      </p:pic>
      <p:pic>
        <p:nvPicPr>
          <p:cNvPr id="84" name="Image 83" descr="Capture d’écran 2015-04-28 à 15.34.30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9102" y="9968563"/>
            <a:ext cx="563853" cy="555438"/>
          </a:xfrm>
          <a:prstGeom prst="rect">
            <a:avLst/>
          </a:prstGeom>
        </p:spPr>
      </p:pic>
      <p:pic>
        <p:nvPicPr>
          <p:cNvPr id="85" name="Image 84" descr="Capture d’écran 2015-04-28 à 15.34.37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949" y="9972206"/>
            <a:ext cx="551795" cy="551795"/>
          </a:xfrm>
          <a:prstGeom prst="rect">
            <a:avLst/>
          </a:prstGeom>
        </p:spPr>
      </p:pic>
      <p:sp>
        <p:nvSpPr>
          <p:cNvPr id="86" name="ZoneTexte 85"/>
          <p:cNvSpPr txBox="1"/>
          <p:nvPr/>
        </p:nvSpPr>
        <p:spPr>
          <a:xfrm>
            <a:off x="1368247" y="9414321"/>
            <a:ext cx="1298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</a:rPr>
              <a:t>SOFT SKILLS</a:t>
            </a:r>
          </a:p>
        </p:txBody>
      </p:sp>
      <p:sp>
        <p:nvSpPr>
          <p:cNvPr id="93" name="ZoneTexte 92"/>
          <p:cNvSpPr txBox="1"/>
          <p:nvPr/>
        </p:nvSpPr>
        <p:spPr>
          <a:xfrm>
            <a:off x="2971038" y="9652848"/>
            <a:ext cx="689618" cy="261610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1100" dirty="0"/>
              <a:t>Punctual</a:t>
            </a:r>
          </a:p>
        </p:txBody>
      </p:sp>
      <p:sp>
        <p:nvSpPr>
          <p:cNvPr id="94" name="ZoneTexte 93"/>
          <p:cNvSpPr txBox="1"/>
          <p:nvPr/>
        </p:nvSpPr>
        <p:spPr>
          <a:xfrm>
            <a:off x="4212431" y="9652848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Ambitieux</a:t>
            </a:r>
          </a:p>
        </p:txBody>
      </p:sp>
      <p:sp>
        <p:nvSpPr>
          <p:cNvPr id="95" name="ZoneTexte 94"/>
          <p:cNvSpPr txBox="1"/>
          <p:nvPr/>
        </p:nvSpPr>
        <p:spPr>
          <a:xfrm>
            <a:off x="5554295" y="9652848"/>
            <a:ext cx="582211" cy="261610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1100" dirty="0"/>
              <a:t>Creative</a:t>
            </a:r>
          </a:p>
        </p:txBody>
      </p:sp>
      <p:sp>
        <p:nvSpPr>
          <p:cNvPr id="96" name="ZoneTexte 95"/>
          <p:cNvSpPr txBox="1"/>
          <p:nvPr/>
        </p:nvSpPr>
        <p:spPr>
          <a:xfrm>
            <a:off x="6723016" y="9652848"/>
            <a:ext cx="669574" cy="261610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1100" dirty="0"/>
              <a:t>Pugnacious</a:t>
            </a:r>
          </a:p>
        </p:txBody>
      </p:sp>
    </p:spTree>
    <p:extLst>
      <p:ext uri="{BB962C8B-B14F-4D97-AF65-F5344CB8AC3E}">
        <p14:creationId xmlns:p14="http://schemas.microsoft.com/office/powerpoint/2010/main" val="182136464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Stanislas Larnier</cp:lastModifiedBy>
  <cp:revision>6</cp:revision>
  <dcterms:created xsi:type="dcterms:W3CDTF">2015-04-28T11:19:04Z</dcterms:created>
  <dcterms:modified xsi:type="dcterms:W3CDTF">2020-12-06T18:22:59Z</dcterms:modified>
</cp:coreProperties>
</file>