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7562850" cy="10688638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DDEDF9"/>
    <a:srgbClr val="259A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12"/>
  </p:normalViewPr>
  <p:slideViewPr>
    <p:cSldViewPr snapToGrid="0" snapToObjects="1">
      <p:cViewPr>
        <p:scale>
          <a:sx n="105" d="100"/>
          <a:sy n="105" d="100"/>
        </p:scale>
        <p:origin x="2904" y="464"/>
      </p:cViewPr>
      <p:guideLst>
        <p:guide orient="horz" pos="3367"/>
        <p:guide pos="238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67214" y="3320407"/>
            <a:ext cx="6428423" cy="2291129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34428" y="6056895"/>
            <a:ext cx="5293995" cy="273154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4D430-5EDB-5E44-9283-935A7636F833}" type="datetimeFigureOut">
              <a:rPr lang="fr-FR" smtClean="0"/>
              <a:t>22/10/2025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036AE-5576-DA46-8C0F-D43F6BB85B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8685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4D430-5EDB-5E44-9283-935A7636F833}" type="datetimeFigureOut">
              <a:rPr lang="fr-FR" smtClean="0"/>
              <a:t>22/10/2025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036AE-5576-DA46-8C0F-D43F6BB85B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0947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7413" y="6868441"/>
            <a:ext cx="6428423" cy="212288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97413" y="4530301"/>
            <a:ext cx="6428423" cy="23381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4D430-5EDB-5E44-9283-935A7636F833}" type="datetimeFigureOut">
              <a:rPr lang="fr-FR" smtClean="0"/>
              <a:t>22/10/2025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036AE-5576-DA46-8C0F-D43F6BB85B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2789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12493" y="3887003"/>
            <a:ext cx="2752037" cy="1099544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190577" y="3887003"/>
            <a:ext cx="2752037" cy="1099544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4D430-5EDB-5E44-9283-935A7636F833}" type="datetimeFigureOut">
              <a:rPr lang="fr-FR" smtClean="0"/>
              <a:t>22/10/2025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036AE-5576-DA46-8C0F-D43F6BB85B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268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8143" y="428041"/>
            <a:ext cx="6806565" cy="178144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78143" y="2392573"/>
            <a:ext cx="3341572" cy="9971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78143" y="3389684"/>
            <a:ext cx="3341572" cy="615833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841823" y="2392573"/>
            <a:ext cx="3342885" cy="9971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841823" y="3389684"/>
            <a:ext cx="3342885" cy="615833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4D430-5EDB-5E44-9283-935A7636F833}" type="datetimeFigureOut">
              <a:rPr lang="fr-FR" smtClean="0"/>
              <a:t>22/10/2025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036AE-5576-DA46-8C0F-D43F6BB85B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3994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4D430-5EDB-5E44-9283-935A7636F833}" type="datetimeFigureOut">
              <a:rPr lang="fr-FR" smtClean="0"/>
              <a:t>22/10/2025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036AE-5576-DA46-8C0F-D43F6BB85B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0237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4D430-5EDB-5E44-9283-935A7636F833}" type="datetimeFigureOut">
              <a:rPr lang="fr-FR" smtClean="0"/>
              <a:t>22/10/2025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036AE-5576-DA46-8C0F-D43F6BB85B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2583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8143" y="425566"/>
            <a:ext cx="2488126" cy="181113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56864" y="425567"/>
            <a:ext cx="4227843" cy="912245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78143" y="2236697"/>
            <a:ext cx="2488126" cy="731132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4D430-5EDB-5E44-9283-935A7636F833}" type="datetimeFigureOut">
              <a:rPr lang="fr-FR" smtClean="0"/>
              <a:t>22/10/2025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036AE-5576-DA46-8C0F-D43F6BB85B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2937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2372" y="7482047"/>
            <a:ext cx="4537710" cy="88329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482372" y="955049"/>
            <a:ext cx="4537710" cy="641318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482372" y="8365344"/>
            <a:ext cx="4537710" cy="125443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4D430-5EDB-5E44-9283-935A7636F833}" type="datetimeFigureOut">
              <a:rPr lang="fr-FR" smtClean="0"/>
              <a:t>22/10/2025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036AE-5576-DA46-8C0F-D43F6BB85B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2413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4D430-5EDB-5E44-9283-935A7636F833}" type="datetimeFigureOut">
              <a:rPr lang="fr-FR" smtClean="0"/>
              <a:t>22/10/2025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036AE-5576-DA46-8C0F-D43F6BB85B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0465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535084" y="668040"/>
            <a:ext cx="1407530" cy="1421440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12493" y="668040"/>
            <a:ext cx="4096544" cy="1421440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4D430-5EDB-5E44-9283-935A7636F833}" type="datetimeFigureOut">
              <a:rPr lang="fr-FR" smtClean="0"/>
              <a:t>22/10/2025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036AE-5576-DA46-8C0F-D43F6BB85B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9190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78143" y="428041"/>
            <a:ext cx="6806565" cy="1781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78143" y="2494016"/>
            <a:ext cx="6806565" cy="7054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78143" y="9906785"/>
            <a:ext cx="1764665" cy="5690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A4D430-5EDB-5E44-9283-935A7636F833}" type="datetimeFigureOut">
              <a:rPr lang="fr-FR" smtClean="0"/>
              <a:t>22/10/2025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583974" y="9906785"/>
            <a:ext cx="2394903" cy="5690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5420043" y="9906785"/>
            <a:ext cx="1764665" cy="5690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036AE-5576-DA46-8C0F-D43F6BB85B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3370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619536"/>
            <a:ext cx="7562850" cy="8335945"/>
          </a:xfrm>
          <a:prstGeom prst="rect">
            <a:avLst/>
          </a:prstGeom>
          <a:solidFill>
            <a:srgbClr val="DDED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1528348" y="189753"/>
            <a:ext cx="3634929" cy="584776"/>
          </a:xfrm>
          <a:prstGeom prst="rect">
            <a:avLst/>
          </a:prstGeom>
          <a:noFill/>
        </p:spPr>
        <p:txBody>
          <a:bodyPr wrap="none" rtlCol="0"/>
          <a:lstStyle/>
          <a:p>
            <a:r>
              <a:rPr lang="fr-FR" sz="3200" dirty="0"/>
              <a:t>JohnDOE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561030" y="737604"/>
            <a:ext cx="5582351" cy="646331"/>
          </a:xfrm>
          <a:prstGeom prst="rect">
            <a:avLst/>
          </a:prstGeom>
          <a:noFill/>
        </p:spPr>
        <p:txBody>
          <a:bodyPr wrap="square" rtlCol="0"/>
          <a:lstStyle/>
          <a:p>
            <a:pPr algn="just"/>
            <a:r>
              <a:rPr lang="en-GB" sz="1200" dirty="0" err="1">
                <a:solidFill>
                  <a:srgbClr val="000000"/>
                </a:solidFill>
                <a:latin typeface="Arial"/>
                <a:cs typeface="Arial"/>
              </a:rPr>
              <a:t>Lorem ipsum dolor sit amet, consectetur adipiscing elit. Quisque pulvinar sit amet turpis ut consequat. Lorem ipsum dolor sit amet, consectetur adipiscing elit. Quisque pulvinar sit amet turpis ut consequat. </a:t>
            </a:r>
            <a:endParaRPr lang="fr-FR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64580" y="1488422"/>
            <a:ext cx="5592415" cy="129125"/>
          </a:xfrm>
          <a:prstGeom prst="rect">
            <a:avLst/>
          </a:prstGeom>
          <a:solidFill>
            <a:srgbClr val="259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8512432"/>
              </p:ext>
            </p:extLst>
          </p:nvPr>
        </p:nvGraphicFramePr>
        <p:xfrm>
          <a:off x="946923" y="2064824"/>
          <a:ext cx="3889237" cy="4084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892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fr-FR" sz="28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     WORK EXPERIENCE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200" kern="1200" dirty="0">
                          <a:solidFill>
                            <a:srgbClr val="404040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COMPAGNY NAME | JOB TITLE</a:t>
                      </a:r>
                    </a:p>
                    <a:p>
                      <a:pPr algn="l"/>
                      <a:r>
                        <a:rPr lang="en-US" sz="1200" kern="1200" dirty="0">
                          <a:solidFill>
                            <a:srgbClr val="259ADB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20XX – 20XX</a:t>
                      </a:r>
                      <a:endParaRPr lang="fr-FR" sz="1200" kern="1200" dirty="0">
                        <a:solidFill>
                          <a:srgbClr val="259ADB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  <a:p>
                      <a:r>
                        <a:rPr lang="fr-FR" sz="1200" dirty="0">
                          <a:solidFill>
                            <a:srgbClr val="7F7F7F"/>
                          </a:solidFill>
                          <a:latin typeface="Calibri"/>
                          <a:cs typeface="Calibri"/>
                        </a:rPr>
                        <a:t>Lorem ipsum dolor sit amet, consectetur adipiscing elit. Quisque pulvinar sit amet turpis ut consequat. Lorem ipsum dolor sit amet, consectetur adipiscing elit.</a:t>
                      </a:r>
                    </a:p>
                    <a:p>
                      <a:endParaRPr lang="fr-FR" sz="1200" dirty="0">
                        <a:solidFill>
                          <a:srgbClr val="40404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200" kern="1200" dirty="0">
                          <a:solidFill>
                            <a:srgbClr val="404040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COMPAGNY NAME | JOB TITLE</a:t>
                      </a:r>
                    </a:p>
                    <a:p>
                      <a:pPr algn="l"/>
                      <a:r>
                        <a:rPr lang="en-US" sz="1200" kern="1200" dirty="0">
                          <a:solidFill>
                            <a:srgbClr val="259ADB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20XX – 20XX</a:t>
                      </a:r>
                      <a:endParaRPr lang="fr-FR" sz="1200" kern="1200" dirty="0">
                        <a:solidFill>
                          <a:srgbClr val="259ADB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  <a:p>
                      <a:r>
                        <a:rPr lang="fr-FR" sz="1200" dirty="0">
                          <a:solidFill>
                            <a:srgbClr val="7F7F7F"/>
                          </a:solidFill>
                          <a:latin typeface="Calibri"/>
                          <a:cs typeface="Calibri"/>
                        </a:rPr>
                        <a:t>Lorem ipsum dolor sit amet, consectetur adipiscing elit. Quisque pulvinar sit amet turpis ut consequat. Lorem ipsum dolor sit amet, consectetur adipiscing elit.</a:t>
                      </a:r>
                    </a:p>
                    <a:p>
                      <a:pPr algn="l"/>
                      <a:endParaRPr lang="fr-FR" sz="1200" kern="1200" dirty="0">
                        <a:solidFill>
                          <a:srgbClr val="404040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200" kern="1200" dirty="0">
                          <a:solidFill>
                            <a:srgbClr val="404040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COMPAGNY NAME | JOB TITLE</a:t>
                      </a:r>
                    </a:p>
                    <a:p>
                      <a:pPr algn="l"/>
                      <a:r>
                        <a:rPr lang="en-US" sz="1200" kern="1200" dirty="0">
                          <a:solidFill>
                            <a:srgbClr val="259ADB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20XX – 20XX</a:t>
                      </a:r>
                      <a:endParaRPr lang="fr-FR" sz="1200" kern="1200" dirty="0">
                        <a:solidFill>
                          <a:srgbClr val="259ADB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  <a:p>
                      <a:r>
                        <a:rPr lang="fr-FR" sz="1200" dirty="0">
                          <a:solidFill>
                            <a:srgbClr val="7F7F7F"/>
                          </a:solidFill>
                          <a:latin typeface="Calibri"/>
                          <a:cs typeface="Calibri"/>
                        </a:rPr>
                        <a:t>Lorem ipsum dolor sit amet, consectetur adipiscing elit. Quisque pulvinar sit amet turpis ut consequat. Lorem ipsum dolor sit amet, consectetur adipiscing elit.</a:t>
                      </a:r>
                    </a:p>
                    <a:p>
                      <a:pPr algn="l"/>
                      <a:endParaRPr lang="fr-FR" sz="1200" kern="1200" dirty="0">
                        <a:solidFill>
                          <a:srgbClr val="404040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5" name="Image 14" descr="experienc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253" y="2174304"/>
            <a:ext cx="411927" cy="380413"/>
          </a:xfrm>
          <a:prstGeom prst="rect">
            <a:avLst/>
          </a:prstGeom>
        </p:spPr>
      </p:pic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144909"/>
              </p:ext>
            </p:extLst>
          </p:nvPr>
        </p:nvGraphicFramePr>
        <p:xfrm>
          <a:off x="946923" y="6419801"/>
          <a:ext cx="3889237" cy="3535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892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fr-FR" sz="2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       EDUCATION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2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DEGREE</a:t>
                      </a:r>
                      <a:endParaRPr lang="en-US" sz="1200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  <a:p>
                      <a:pPr algn="l"/>
                      <a:r>
                        <a:rPr lang="en-US" sz="1200" kern="1200" dirty="0">
                          <a:solidFill>
                            <a:srgbClr val="259ADB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20XX – 20XX</a:t>
                      </a:r>
                      <a:endParaRPr lang="fr-FR" sz="1200" kern="1200" dirty="0">
                        <a:solidFill>
                          <a:srgbClr val="259ADB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/>
                          <a:ea typeface="Cambria"/>
                          <a:cs typeface="Calibri"/>
                        </a:rPr>
                        <a:t>Lorem ipsum dolor sit amet, consectetur adipiscing elit. Quisque pulvinar sit amet turpis ut consequat.</a:t>
                      </a:r>
                      <a:endParaRPr lang="en-GB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/>
                        <a:ea typeface="Cambria"/>
                        <a:cs typeface="Calibri"/>
                      </a:endParaRPr>
                    </a:p>
                    <a:p>
                      <a:endParaRPr lang="fr-FR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2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DEGREE</a:t>
                      </a:r>
                      <a:endParaRPr lang="en-US" sz="1200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  <a:p>
                      <a:pPr algn="l"/>
                      <a:r>
                        <a:rPr lang="en-US" sz="1200" kern="1200" dirty="0">
                          <a:solidFill>
                            <a:srgbClr val="259ADB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20XX – 20XX</a:t>
                      </a:r>
                      <a:endParaRPr lang="fr-FR" sz="1200" kern="1200" dirty="0">
                        <a:solidFill>
                          <a:srgbClr val="259ADB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/>
                          <a:ea typeface="Cambria"/>
                          <a:cs typeface="Calibri"/>
                        </a:rPr>
                        <a:t>Lorem ipsum dolor sit amet, consectetur adipiscing elit. Quisque pulvinar sit amet turpis ut consequat.</a:t>
                      </a:r>
                      <a:endParaRPr lang="en-GB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/>
                        <a:ea typeface="Cambria"/>
                        <a:cs typeface="Calibri"/>
                      </a:endParaRPr>
                    </a:p>
                    <a:p>
                      <a:pPr algn="l"/>
                      <a:endParaRPr lang="fr-FR" sz="12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2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DEGREE</a:t>
                      </a:r>
                      <a:endParaRPr lang="en-US" sz="1200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  <a:p>
                      <a:pPr algn="l"/>
                      <a:r>
                        <a:rPr lang="en-US" sz="1200" kern="1200" dirty="0">
                          <a:solidFill>
                            <a:srgbClr val="259ADB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20XX – 20XX</a:t>
                      </a:r>
                      <a:endParaRPr lang="fr-FR" sz="1200" kern="1200" dirty="0">
                        <a:solidFill>
                          <a:srgbClr val="259ADB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/>
                          <a:ea typeface="Cambria"/>
                          <a:cs typeface="Calibri"/>
                        </a:rPr>
                        <a:t>Lorem ipsum dolor sit amet, consectetur adipiscing elit. Quisque pulvinar sit amet turpis ut consequat.</a:t>
                      </a:r>
                      <a:endParaRPr lang="en-GB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/>
                        <a:ea typeface="Cambria"/>
                        <a:cs typeface="Calibri"/>
                      </a:endParaRPr>
                    </a:p>
                    <a:p>
                      <a:pPr algn="l"/>
                      <a:endParaRPr lang="fr-FR" sz="12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7" name="Image 16" descr="for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253" y="6552675"/>
            <a:ext cx="555777" cy="351149"/>
          </a:xfrm>
          <a:prstGeom prst="rect">
            <a:avLst/>
          </a:prstGeom>
        </p:spPr>
      </p:pic>
      <p:cxnSp>
        <p:nvCxnSpPr>
          <p:cNvPr id="53" name="Connecteur droit 52"/>
          <p:cNvCxnSpPr/>
          <p:nvPr/>
        </p:nvCxnSpPr>
        <p:spPr>
          <a:xfrm>
            <a:off x="5525650" y="1973990"/>
            <a:ext cx="0" cy="2858510"/>
          </a:xfrm>
          <a:prstGeom prst="line">
            <a:avLst/>
          </a:prstGeom>
          <a:ln w="12700" cmpd="sng">
            <a:solidFill>
              <a:srgbClr val="259ADB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/>
          <p:cNvCxnSpPr/>
          <p:nvPr/>
        </p:nvCxnSpPr>
        <p:spPr>
          <a:xfrm>
            <a:off x="5540412" y="6932866"/>
            <a:ext cx="0" cy="2840624"/>
          </a:xfrm>
          <a:prstGeom prst="line">
            <a:avLst/>
          </a:prstGeom>
          <a:ln w="12700" cmpd="sng">
            <a:solidFill>
              <a:srgbClr val="259ADB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5540412" y="2185385"/>
            <a:ext cx="1483775" cy="369332"/>
          </a:xfrm>
          <a:prstGeom prst="rect">
            <a:avLst/>
          </a:prstGeom>
          <a:noFill/>
        </p:spPr>
        <p:txBody>
          <a:bodyPr wrap="none" rtlCol="0"/>
          <a:lstStyle/>
          <a:p>
            <a:r>
              <a:rPr lang="fr-FR" b="1" dirty="0">
                <a:solidFill>
                  <a:srgbClr val="404040"/>
                </a:solidFill>
              </a:rPr>
              <a:t>Hard Skills</a:t>
            </a:r>
          </a:p>
        </p:txBody>
      </p:sp>
      <p:graphicFrame>
        <p:nvGraphicFramePr>
          <p:cNvPr id="56" name="Tableau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153206"/>
              </p:ext>
            </p:extLst>
          </p:nvPr>
        </p:nvGraphicFramePr>
        <p:xfrm>
          <a:off x="5540412" y="2554717"/>
          <a:ext cx="1836753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67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7571">
                <a:tc>
                  <a:txBody>
                    <a:bodyPr/>
                    <a:lstStyle/>
                    <a:p>
                      <a:pPr algn="l"/>
                      <a:r>
                        <a:rPr lang="fr-FR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Office Word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571">
                <a:tc>
                  <a:txBody>
                    <a:bodyPr/>
                    <a:lstStyle/>
                    <a:p>
                      <a:pPr algn="l"/>
                      <a:endParaRPr lang="fr-F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571">
                <a:tc>
                  <a:txBody>
                    <a:bodyPr/>
                    <a:lstStyle/>
                    <a:p>
                      <a:pPr algn="l"/>
                      <a:r>
                        <a:rPr lang="fr-FR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Management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7571">
                <a:tc>
                  <a:txBody>
                    <a:bodyPr/>
                    <a:lstStyle/>
                    <a:p>
                      <a:pPr algn="l"/>
                      <a:endParaRPr lang="fr-F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7571">
                <a:tc>
                  <a:txBody>
                    <a:bodyPr/>
                    <a:lstStyle/>
                    <a:p>
                      <a:pPr algn="l"/>
                      <a:r>
                        <a:rPr lang="fr-FR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Commercial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7571">
                <a:tc>
                  <a:txBody>
                    <a:bodyPr/>
                    <a:lstStyle/>
                    <a:p>
                      <a:pPr algn="l"/>
                      <a:endParaRPr lang="fr-F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7571">
                <a:tc>
                  <a:txBody>
                    <a:bodyPr/>
                    <a:lstStyle/>
                    <a:p>
                      <a:pPr algn="l"/>
                      <a:r>
                        <a:rPr lang="fr-FR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PAO - Design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7571">
                <a:tc>
                  <a:txBody>
                    <a:bodyPr/>
                    <a:lstStyle/>
                    <a:p>
                      <a:pPr algn="l"/>
                      <a:endParaRPr lang="fr-F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7" name="Ellipse 56"/>
          <p:cNvSpPr/>
          <p:nvPr/>
        </p:nvSpPr>
        <p:spPr>
          <a:xfrm>
            <a:off x="5654288" y="2833322"/>
            <a:ext cx="166223" cy="166223"/>
          </a:xfrm>
          <a:prstGeom prst="ellipse">
            <a:avLst/>
          </a:prstGeom>
          <a:solidFill>
            <a:srgbClr val="259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Ellipse 57"/>
          <p:cNvSpPr/>
          <p:nvPr/>
        </p:nvSpPr>
        <p:spPr>
          <a:xfrm>
            <a:off x="5918090" y="2833322"/>
            <a:ext cx="166223" cy="166223"/>
          </a:xfrm>
          <a:prstGeom prst="ellipse">
            <a:avLst/>
          </a:prstGeom>
          <a:solidFill>
            <a:srgbClr val="259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Ellipse 58"/>
          <p:cNvSpPr/>
          <p:nvPr/>
        </p:nvSpPr>
        <p:spPr>
          <a:xfrm>
            <a:off x="6181892" y="2833322"/>
            <a:ext cx="166223" cy="166223"/>
          </a:xfrm>
          <a:prstGeom prst="ellipse">
            <a:avLst/>
          </a:prstGeom>
          <a:solidFill>
            <a:srgbClr val="259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Ellipse 59"/>
          <p:cNvSpPr/>
          <p:nvPr/>
        </p:nvSpPr>
        <p:spPr>
          <a:xfrm>
            <a:off x="6445694" y="2833322"/>
            <a:ext cx="166223" cy="16622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Ellipse 60"/>
          <p:cNvSpPr/>
          <p:nvPr/>
        </p:nvSpPr>
        <p:spPr>
          <a:xfrm>
            <a:off x="6715269" y="2833322"/>
            <a:ext cx="166223" cy="16622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Ellipse 61"/>
          <p:cNvSpPr/>
          <p:nvPr/>
        </p:nvSpPr>
        <p:spPr>
          <a:xfrm>
            <a:off x="5654288" y="3912482"/>
            <a:ext cx="166223" cy="166223"/>
          </a:xfrm>
          <a:prstGeom prst="ellipse">
            <a:avLst/>
          </a:prstGeom>
          <a:solidFill>
            <a:srgbClr val="259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Ellipse 62"/>
          <p:cNvSpPr/>
          <p:nvPr/>
        </p:nvSpPr>
        <p:spPr>
          <a:xfrm>
            <a:off x="5918090" y="3912482"/>
            <a:ext cx="166223" cy="166223"/>
          </a:xfrm>
          <a:prstGeom prst="ellipse">
            <a:avLst/>
          </a:prstGeom>
          <a:solidFill>
            <a:srgbClr val="259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Ellipse 63"/>
          <p:cNvSpPr/>
          <p:nvPr/>
        </p:nvSpPr>
        <p:spPr>
          <a:xfrm>
            <a:off x="6181892" y="3912482"/>
            <a:ext cx="166223" cy="16622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Ellipse 64"/>
          <p:cNvSpPr/>
          <p:nvPr/>
        </p:nvSpPr>
        <p:spPr>
          <a:xfrm>
            <a:off x="6445694" y="3912482"/>
            <a:ext cx="166223" cy="16622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Ellipse 65"/>
          <p:cNvSpPr/>
          <p:nvPr/>
        </p:nvSpPr>
        <p:spPr>
          <a:xfrm>
            <a:off x="6715269" y="3912482"/>
            <a:ext cx="166223" cy="16622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7" name="Ellipse 66"/>
          <p:cNvSpPr/>
          <p:nvPr/>
        </p:nvSpPr>
        <p:spPr>
          <a:xfrm>
            <a:off x="5654288" y="3368245"/>
            <a:ext cx="166223" cy="166223"/>
          </a:xfrm>
          <a:prstGeom prst="ellipse">
            <a:avLst/>
          </a:prstGeom>
          <a:solidFill>
            <a:srgbClr val="259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8" name="Ellipse 67"/>
          <p:cNvSpPr/>
          <p:nvPr/>
        </p:nvSpPr>
        <p:spPr>
          <a:xfrm>
            <a:off x="5918090" y="3368245"/>
            <a:ext cx="166223" cy="166223"/>
          </a:xfrm>
          <a:prstGeom prst="ellipse">
            <a:avLst/>
          </a:prstGeom>
          <a:solidFill>
            <a:srgbClr val="259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Ellipse 68"/>
          <p:cNvSpPr/>
          <p:nvPr/>
        </p:nvSpPr>
        <p:spPr>
          <a:xfrm>
            <a:off x="6181892" y="3368245"/>
            <a:ext cx="166223" cy="166223"/>
          </a:xfrm>
          <a:prstGeom prst="ellipse">
            <a:avLst/>
          </a:prstGeom>
          <a:solidFill>
            <a:srgbClr val="259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Ellipse 69"/>
          <p:cNvSpPr/>
          <p:nvPr/>
        </p:nvSpPr>
        <p:spPr>
          <a:xfrm>
            <a:off x="6445694" y="3368245"/>
            <a:ext cx="166223" cy="166223"/>
          </a:xfrm>
          <a:prstGeom prst="ellipse">
            <a:avLst/>
          </a:prstGeom>
          <a:solidFill>
            <a:srgbClr val="259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1" name="Ellipse 70"/>
          <p:cNvSpPr/>
          <p:nvPr/>
        </p:nvSpPr>
        <p:spPr>
          <a:xfrm>
            <a:off x="6715269" y="3368245"/>
            <a:ext cx="166223" cy="16622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Ellipse 71"/>
          <p:cNvSpPr/>
          <p:nvPr/>
        </p:nvSpPr>
        <p:spPr>
          <a:xfrm>
            <a:off x="5654288" y="4456181"/>
            <a:ext cx="166223" cy="166223"/>
          </a:xfrm>
          <a:prstGeom prst="ellipse">
            <a:avLst/>
          </a:prstGeom>
          <a:solidFill>
            <a:srgbClr val="259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3" name="Ellipse 72"/>
          <p:cNvSpPr/>
          <p:nvPr/>
        </p:nvSpPr>
        <p:spPr>
          <a:xfrm>
            <a:off x="5918090" y="4456181"/>
            <a:ext cx="166223" cy="166223"/>
          </a:xfrm>
          <a:prstGeom prst="ellipse">
            <a:avLst/>
          </a:prstGeom>
          <a:solidFill>
            <a:srgbClr val="259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4" name="Ellipse 73"/>
          <p:cNvSpPr/>
          <p:nvPr/>
        </p:nvSpPr>
        <p:spPr>
          <a:xfrm>
            <a:off x="6181892" y="4456181"/>
            <a:ext cx="166223" cy="166223"/>
          </a:xfrm>
          <a:prstGeom prst="ellipse">
            <a:avLst/>
          </a:prstGeom>
          <a:solidFill>
            <a:srgbClr val="259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Ellipse 74"/>
          <p:cNvSpPr/>
          <p:nvPr/>
        </p:nvSpPr>
        <p:spPr>
          <a:xfrm>
            <a:off x="6445694" y="4456181"/>
            <a:ext cx="166223" cy="16622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Ellipse 75"/>
          <p:cNvSpPr/>
          <p:nvPr/>
        </p:nvSpPr>
        <p:spPr>
          <a:xfrm>
            <a:off x="6715269" y="4456181"/>
            <a:ext cx="166223" cy="16622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77" name="Tableau 7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4477046"/>
              </p:ext>
            </p:extLst>
          </p:nvPr>
        </p:nvGraphicFramePr>
        <p:xfrm>
          <a:off x="5540412" y="5599984"/>
          <a:ext cx="1836753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67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7571">
                <a:tc>
                  <a:txBody>
                    <a:bodyPr/>
                    <a:lstStyle/>
                    <a:p>
                      <a:pPr algn="l"/>
                      <a:r>
                        <a:rPr lang="fr-FR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French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571">
                <a:tc>
                  <a:txBody>
                    <a:bodyPr/>
                    <a:lstStyle/>
                    <a:p>
                      <a:pPr algn="l"/>
                      <a:endParaRPr lang="fr-F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571">
                <a:tc>
                  <a:txBody>
                    <a:bodyPr/>
                    <a:lstStyle/>
                    <a:p>
                      <a:pPr algn="l"/>
                      <a:r>
                        <a:rPr lang="fr-FR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Deutch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7571">
                <a:tc>
                  <a:txBody>
                    <a:bodyPr/>
                    <a:lstStyle/>
                    <a:p>
                      <a:pPr algn="l"/>
                      <a:endParaRPr lang="fr-F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8" name="ZoneTexte 77"/>
          <p:cNvSpPr txBox="1"/>
          <p:nvPr/>
        </p:nvSpPr>
        <p:spPr>
          <a:xfrm>
            <a:off x="5546196" y="5222491"/>
            <a:ext cx="1603838" cy="369332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fr-FR" b="1" dirty="0" err="1">
                <a:solidFill>
                  <a:srgbClr val="404040"/>
                </a:solidFill>
              </a:rPr>
              <a:t>Languages</a:t>
            </a:r>
            <a:endParaRPr lang="fr-FR" b="1" dirty="0">
              <a:solidFill>
                <a:srgbClr val="404040"/>
              </a:solidFill>
            </a:endParaRPr>
          </a:p>
        </p:txBody>
      </p:sp>
      <p:sp>
        <p:nvSpPr>
          <p:cNvPr id="79" name="Ellipse 78"/>
          <p:cNvSpPr/>
          <p:nvPr/>
        </p:nvSpPr>
        <p:spPr>
          <a:xfrm>
            <a:off x="5654288" y="5882967"/>
            <a:ext cx="166223" cy="166223"/>
          </a:xfrm>
          <a:prstGeom prst="ellipse">
            <a:avLst/>
          </a:prstGeom>
          <a:solidFill>
            <a:srgbClr val="259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0" name="Ellipse 79"/>
          <p:cNvSpPr/>
          <p:nvPr/>
        </p:nvSpPr>
        <p:spPr>
          <a:xfrm>
            <a:off x="5918090" y="5882967"/>
            <a:ext cx="166223" cy="166223"/>
          </a:xfrm>
          <a:prstGeom prst="ellipse">
            <a:avLst/>
          </a:prstGeom>
          <a:solidFill>
            <a:srgbClr val="259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1" name="Ellipse 80"/>
          <p:cNvSpPr/>
          <p:nvPr/>
        </p:nvSpPr>
        <p:spPr>
          <a:xfrm>
            <a:off x="6181892" y="5882967"/>
            <a:ext cx="166223" cy="16622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2" name="Ellipse 81"/>
          <p:cNvSpPr/>
          <p:nvPr/>
        </p:nvSpPr>
        <p:spPr>
          <a:xfrm>
            <a:off x="6445694" y="5882967"/>
            <a:ext cx="166223" cy="16622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3" name="Ellipse 82"/>
          <p:cNvSpPr/>
          <p:nvPr/>
        </p:nvSpPr>
        <p:spPr>
          <a:xfrm>
            <a:off x="6715269" y="5882967"/>
            <a:ext cx="166223" cy="16622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4" name="Ellipse 83"/>
          <p:cNvSpPr/>
          <p:nvPr/>
        </p:nvSpPr>
        <p:spPr>
          <a:xfrm>
            <a:off x="5625997" y="6419801"/>
            <a:ext cx="166223" cy="166223"/>
          </a:xfrm>
          <a:prstGeom prst="ellipse">
            <a:avLst/>
          </a:prstGeom>
          <a:solidFill>
            <a:srgbClr val="259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5" name="Ellipse 84"/>
          <p:cNvSpPr/>
          <p:nvPr/>
        </p:nvSpPr>
        <p:spPr>
          <a:xfrm>
            <a:off x="5889799" y="6419801"/>
            <a:ext cx="166223" cy="166223"/>
          </a:xfrm>
          <a:prstGeom prst="ellipse">
            <a:avLst/>
          </a:prstGeom>
          <a:solidFill>
            <a:srgbClr val="259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6" name="Ellipse 85"/>
          <p:cNvSpPr/>
          <p:nvPr/>
        </p:nvSpPr>
        <p:spPr>
          <a:xfrm>
            <a:off x="6153601" y="6419801"/>
            <a:ext cx="166223" cy="166223"/>
          </a:xfrm>
          <a:prstGeom prst="ellipse">
            <a:avLst/>
          </a:prstGeom>
          <a:solidFill>
            <a:srgbClr val="259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7" name="Ellipse 86"/>
          <p:cNvSpPr/>
          <p:nvPr/>
        </p:nvSpPr>
        <p:spPr>
          <a:xfrm>
            <a:off x="6417403" y="6419801"/>
            <a:ext cx="166223" cy="16622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8" name="Ellipse 87"/>
          <p:cNvSpPr/>
          <p:nvPr/>
        </p:nvSpPr>
        <p:spPr>
          <a:xfrm>
            <a:off x="6686978" y="6419801"/>
            <a:ext cx="166223" cy="16622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9" name="ZoneTexte 88"/>
          <p:cNvSpPr txBox="1"/>
          <p:nvPr/>
        </p:nvSpPr>
        <p:spPr>
          <a:xfrm>
            <a:off x="5582138" y="7258716"/>
            <a:ext cx="1393268" cy="369332"/>
          </a:xfrm>
          <a:prstGeom prst="rect">
            <a:avLst/>
          </a:prstGeom>
          <a:noFill/>
        </p:spPr>
        <p:txBody>
          <a:bodyPr wrap="none" rtlCol="0"/>
          <a:lstStyle/>
          <a:p>
            <a:r>
              <a:rPr lang="fr-FR" b="1" dirty="0">
                <a:solidFill>
                  <a:srgbClr val="404040"/>
                </a:solidFill>
              </a:rPr>
              <a:t>Soft Skills</a:t>
            </a:r>
          </a:p>
        </p:txBody>
      </p:sp>
      <p:graphicFrame>
        <p:nvGraphicFramePr>
          <p:cNvPr id="90" name="Tableau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6821837"/>
              </p:ext>
            </p:extLst>
          </p:nvPr>
        </p:nvGraphicFramePr>
        <p:xfrm>
          <a:off x="5582138" y="7628048"/>
          <a:ext cx="1836753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67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7571">
                <a:tc>
                  <a:txBody>
                    <a:bodyPr/>
                    <a:lstStyle/>
                    <a:p>
                      <a:pPr algn="l"/>
                      <a:r>
                        <a:rPr lang="fr-FR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Creative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571">
                <a:tc>
                  <a:txBody>
                    <a:bodyPr/>
                    <a:lstStyle/>
                    <a:p>
                      <a:pPr algn="l"/>
                      <a:endParaRPr lang="fr-F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571">
                <a:tc>
                  <a:txBody>
                    <a:bodyPr/>
                    <a:lstStyle/>
                    <a:p>
                      <a:pPr algn="l"/>
                      <a:r>
                        <a:rPr lang="fr-FR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Dynamic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7571">
                <a:tc>
                  <a:txBody>
                    <a:bodyPr/>
                    <a:lstStyle/>
                    <a:p>
                      <a:pPr algn="l"/>
                      <a:endParaRPr lang="fr-F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7571">
                <a:tc>
                  <a:txBody>
                    <a:bodyPr/>
                    <a:lstStyle/>
                    <a:p>
                      <a:pPr algn="l"/>
                      <a:r>
                        <a:rPr lang="fr-FR" sz="1200" b="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Organized</a:t>
                      </a:r>
                      <a:endParaRPr lang="fr-F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7571">
                <a:tc>
                  <a:txBody>
                    <a:bodyPr/>
                    <a:lstStyle/>
                    <a:p>
                      <a:pPr algn="l"/>
                      <a:endParaRPr lang="fr-F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7571">
                <a:tc>
                  <a:txBody>
                    <a:bodyPr/>
                    <a:lstStyle/>
                    <a:p>
                      <a:pPr algn="l"/>
                      <a:r>
                        <a:rPr lang="fr-FR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Autonomous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7571">
                <a:tc>
                  <a:txBody>
                    <a:bodyPr/>
                    <a:lstStyle/>
                    <a:p>
                      <a:pPr algn="l"/>
                      <a:endParaRPr lang="fr-F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1" name="Ellipse 90"/>
          <p:cNvSpPr/>
          <p:nvPr/>
        </p:nvSpPr>
        <p:spPr>
          <a:xfrm>
            <a:off x="5696014" y="7906653"/>
            <a:ext cx="166223" cy="166223"/>
          </a:xfrm>
          <a:prstGeom prst="ellipse">
            <a:avLst/>
          </a:prstGeom>
          <a:solidFill>
            <a:srgbClr val="259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2" name="Ellipse 91"/>
          <p:cNvSpPr/>
          <p:nvPr/>
        </p:nvSpPr>
        <p:spPr>
          <a:xfrm>
            <a:off x="5959816" y="7906653"/>
            <a:ext cx="166223" cy="166223"/>
          </a:xfrm>
          <a:prstGeom prst="ellipse">
            <a:avLst/>
          </a:prstGeom>
          <a:solidFill>
            <a:srgbClr val="259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3" name="Ellipse 92"/>
          <p:cNvSpPr/>
          <p:nvPr/>
        </p:nvSpPr>
        <p:spPr>
          <a:xfrm>
            <a:off x="6223618" y="7906653"/>
            <a:ext cx="166223" cy="166223"/>
          </a:xfrm>
          <a:prstGeom prst="ellipse">
            <a:avLst/>
          </a:prstGeom>
          <a:solidFill>
            <a:srgbClr val="259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4" name="Ellipse 93"/>
          <p:cNvSpPr/>
          <p:nvPr/>
        </p:nvSpPr>
        <p:spPr>
          <a:xfrm>
            <a:off x="6487420" y="7906653"/>
            <a:ext cx="166223" cy="166223"/>
          </a:xfrm>
          <a:prstGeom prst="ellipse">
            <a:avLst/>
          </a:prstGeom>
          <a:solidFill>
            <a:srgbClr val="259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5" name="Ellipse 94"/>
          <p:cNvSpPr/>
          <p:nvPr/>
        </p:nvSpPr>
        <p:spPr>
          <a:xfrm>
            <a:off x="6756995" y="7906653"/>
            <a:ext cx="166223" cy="16622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6" name="Ellipse 95"/>
          <p:cNvSpPr/>
          <p:nvPr/>
        </p:nvSpPr>
        <p:spPr>
          <a:xfrm>
            <a:off x="5696014" y="8985813"/>
            <a:ext cx="166223" cy="166223"/>
          </a:xfrm>
          <a:prstGeom prst="ellipse">
            <a:avLst/>
          </a:prstGeom>
          <a:solidFill>
            <a:srgbClr val="259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7" name="Ellipse 96"/>
          <p:cNvSpPr/>
          <p:nvPr/>
        </p:nvSpPr>
        <p:spPr>
          <a:xfrm>
            <a:off x="5959816" y="8985813"/>
            <a:ext cx="166223" cy="166223"/>
          </a:xfrm>
          <a:prstGeom prst="ellipse">
            <a:avLst/>
          </a:prstGeom>
          <a:solidFill>
            <a:srgbClr val="259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8" name="Ellipse 97"/>
          <p:cNvSpPr/>
          <p:nvPr/>
        </p:nvSpPr>
        <p:spPr>
          <a:xfrm>
            <a:off x="6223618" y="8985813"/>
            <a:ext cx="166223" cy="16622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9" name="Ellipse 98"/>
          <p:cNvSpPr/>
          <p:nvPr/>
        </p:nvSpPr>
        <p:spPr>
          <a:xfrm>
            <a:off x="6487420" y="8985813"/>
            <a:ext cx="166223" cy="16622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0" name="Ellipse 99"/>
          <p:cNvSpPr/>
          <p:nvPr/>
        </p:nvSpPr>
        <p:spPr>
          <a:xfrm>
            <a:off x="6756995" y="8985813"/>
            <a:ext cx="166223" cy="16622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1" name="Ellipse 100"/>
          <p:cNvSpPr/>
          <p:nvPr/>
        </p:nvSpPr>
        <p:spPr>
          <a:xfrm>
            <a:off x="5696014" y="8441576"/>
            <a:ext cx="166223" cy="166223"/>
          </a:xfrm>
          <a:prstGeom prst="ellipse">
            <a:avLst/>
          </a:prstGeom>
          <a:solidFill>
            <a:srgbClr val="259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" name="Ellipse 101"/>
          <p:cNvSpPr/>
          <p:nvPr/>
        </p:nvSpPr>
        <p:spPr>
          <a:xfrm>
            <a:off x="5959816" y="8441576"/>
            <a:ext cx="166223" cy="166223"/>
          </a:xfrm>
          <a:prstGeom prst="ellipse">
            <a:avLst/>
          </a:prstGeom>
          <a:solidFill>
            <a:srgbClr val="259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3" name="Ellipse 102"/>
          <p:cNvSpPr/>
          <p:nvPr/>
        </p:nvSpPr>
        <p:spPr>
          <a:xfrm>
            <a:off x="6223618" y="8441576"/>
            <a:ext cx="166223" cy="166223"/>
          </a:xfrm>
          <a:prstGeom prst="ellipse">
            <a:avLst/>
          </a:prstGeom>
          <a:solidFill>
            <a:srgbClr val="259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4" name="Ellipse 103"/>
          <p:cNvSpPr/>
          <p:nvPr/>
        </p:nvSpPr>
        <p:spPr>
          <a:xfrm>
            <a:off x="6487420" y="8441576"/>
            <a:ext cx="166223" cy="166223"/>
          </a:xfrm>
          <a:prstGeom prst="ellipse">
            <a:avLst/>
          </a:prstGeom>
          <a:solidFill>
            <a:srgbClr val="259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5" name="Ellipse 104"/>
          <p:cNvSpPr/>
          <p:nvPr/>
        </p:nvSpPr>
        <p:spPr>
          <a:xfrm>
            <a:off x="6756995" y="8441576"/>
            <a:ext cx="166223" cy="16622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6" name="Ellipse 105"/>
          <p:cNvSpPr/>
          <p:nvPr/>
        </p:nvSpPr>
        <p:spPr>
          <a:xfrm>
            <a:off x="5696014" y="9529512"/>
            <a:ext cx="166223" cy="166223"/>
          </a:xfrm>
          <a:prstGeom prst="ellipse">
            <a:avLst/>
          </a:prstGeom>
          <a:solidFill>
            <a:srgbClr val="259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7" name="Ellipse 106"/>
          <p:cNvSpPr/>
          <p:nvPr/>
        </p:nvSpPr>
        <p:spPr>
          <a:xfrm>
            <a:off x="5959816" y="9529512"/>
            <a:ext cx="166223" cy="166223"/>
          </a:xfrm>
          <a:prstGeom prst="ellipse">
            <a:avLst/>
          </a:prstGeom>
          <a:solidFill>
            <a:srgbClr val="259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8" name="Ellipse 107"/>
          <p:cNvSpPr/>
          <p:nvPr/>
        </p:nvSpPr>
        <p:spPr>
          <a:xfrm>
            <a:off x="6223618" y="9529512"/>
            <a:ext cx="166223" cy="166223"/>
          </a:xfrm>
          <a:prstGeom prst="ellipse">
            <a:avLst/>
          </a:prstGeom>
          <a:solidFill>
            <a:srgbClr val="259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9" name="Ellipse 108"/>
          <p:cNvSpPr/>
          <p:nvPr/>
        </p:nvSpPr>
        <p:spPr>
          <a:xfrm>
            <a:off x="6487420" y="9529512"/>
            <a:ext cx="166223" cy="16622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0" name="Ellipse 109"/>
          <p:cNvSpPr/>
          <p:nvPr/>
        </p:nvSpPr>
        <p:spPr>
          <a:xfrm>
            <a:off x="6756995" y="9529512"/>
            <a:ext cx="166223" cy="16622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11" name="Connecteur droit 110"/>
          <p:cNvCxnSpPr/>
          <p:nvPr/>
        </p:nvCxnSpPr>
        <p:spPr>
          <a:xfrm>
            <a:off x="5506954" y="5175997"/>
            <a:ext cx="18696" cy="1754259"/>
          </a:xfrm>
          <a:prstGeom prst="line">
            <a:avLst/>
          </a:prstGeom>
          <a:ln w="12700" cmpd="sng">
            <a:solidFill>
              <a:srgbClr val="259ADB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3" name="ZoneTexte 112"/>
          <p:cNvSpPr txBox="1"/>
          <p:nvPr/>
        </p:nvSpPr>
        <p:spPr>
          <a:xfrm>
            <a:off x="805661" y="10261905"/>
            <a:ext cx="2223686" cy="276999"/>
          </a:xfrm>
          <a:prstGeom prst="rect">
            <a:avLst/>
          </a:prstGeom>
          <a:noFill/>
        </p:spPr>
        <p:txBody>
          <a:bodyPr wrap="none" rtlCol="0"/>
          <a:lstStyle/>
          <a:p>
            <a:r>
              <a:rPr lang="en-GB" sz="1200" dirty="0">
                <a:solidFill>
                  <a:srgbClr val="404040"/>
                </a:solidFill>
              </a:rPr>
              <a:t>12 Regent Street Y200 New-York, NY</a:t>
            </a:r>
            <a:endParaRPr lang="fr-FR" sz="1200" dirty="0">
              <a:solidFill>
                <a:srgbClr val="404040"/>
              </a:solidFill>
            </a:endParaRPr>
          </a:p>
        </p:txBody>
      </p:sp>
      <p:sp>
        <p:nvSpPr>
          <p:cNvPr id="114" name="ZoneTexte 113"/>
          <p:cNvSpPr txBox="1"/>
          <p:nvPr/>
        </p:nvSpPr>
        <p:spPr>
          <a:xfrm>
            <a:off x="3524570" y="10272958"/>
            <a:ext cx="9621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rgbClr val="404040"/>
                </a:solidFill>
              </a:rPr>
              <a:t>222 333 444</a:t>
            </a:r>
          </a:p>
        </p:txBody>
      </p:sp>
      <p:sp>
        <p:nvSpPr>
          <p:cNvPr id="115" name="Ellipse 114"/>
          <p:cNvSpPr/>
          <p:nvPr/>
        </p:nvSpPr>
        <p:spPr>
          <a:xfrm>
            <a:off x="626904" y="10320128"/>
            <a:ext cx="178757" cy="178757"/>
          </a:xfrm>
          <a:prstGeom prst="ellipse">
            <a:avLst/>
          </a:prstGeom>
          <a:solidFill>
            <a:srgbClr val="259ADB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6" name="Ellipse 115"/>
          <p:cNvSpPr/>
          <p:nvPr/>
        </p:nvSpPr>
        <p:spPr>
          <a:xfrm>
            <a:off x="3345813" y="10320128"/>
            <a:ext cx="178757" cy="178757"/>
          </a:xfrm>
          <a:prstGeom prst="ellipse">
            <a:avLst/>
          </a:prstGeom>
          <a:solidFill>
            <a:srgbClr val="259ADB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7" name="ZoneTexte 116"/>
          <p:cNvSpPr txBox="1"/>
          <p:nvPr/>
        </p:nvSpPr>
        <p:spPr>
          <a:xfrm>
            <a:off x="5346151" y="10261023"/>
            <a:ext cx="11660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mail@mail.com</a:t>
            </a:r>
          </a:p>
        </p:txBody>
      </p:sp>
      <p:sp>
        <p:nvSpPr>
          <p:cNvPr id="118" name="Ellipse 117"/>
          <p:cNvSpPr/>
          <p:nvPr/>
        </p:nvSpPr>
        <p:spPr>
          <a:xfrm>
            <a:off x="5090779" y="10304065"/>
            <a:ext cx="178757" cy="178757"/>
          </a:xfrm>
          <a:prstGeom prst="ellipse">
            <a:avLst/>
          </a:prstGeom>
          <a:solidFill>
            <a:srgbClr val="259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9" name="Rectangle 118"/>
          <p:cNvSpPr/>
          <p:nvPr/>
        </p:nvSpPr>
        <p:spPr>
          <a:xfrm>
            <a:off x="0" y="6102960"/>
            <a:ext cx="4836160" cy="27065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7F933746-030C-4F2C-5A99-CBFF0B0A2647}"/>
              </a:ext>
            </a:extLst>
          </p:cNvPr>
          <p:cNvSpPr/>
          <p:nvPr/>
        </p:nvSpPr>
        <p:spPr>
          <a:xfrm>
            <a:off x="159026" y="189753"/>
            <a:ext cx="1194182" cy="119418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857193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249</Words>
  <Application>Microsoft Macintosh PowerPoint</Application>
  <PresentationFormat>Personnalisé</PresentationFormat>
  <Paragraphs>38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axel maille</dc:creator>
  <cp:lastModifiedBy>Axel Maille</cp:lastModifiedBy>
  <cp:revision>14</cp:revision>
  <dcterms:created xsi:type="dcterms:W3CDTF">2015-04-01T20:42:55Z</dcterms:created>
  <dcterms:modified xsi:type="dcterms:W3CDTF">2025-10-22T20:35:53Z</dcterms:modified>
</cp:coreProperties>
</file>