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7562850" cy="10688638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3593C6"/>
    <a:srgbClr val="05285F"/>
    <a:srgbClr val="120E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352"/>
  </p:normalViewPr>
  <p:slideViewPr>
    <p:cSldViewPr snapToGrid="0" snapToObjects="1">
      <p:cViewPr varScale="1">
        <p:scale>
          <a:sx n="74" d="100"/>
          <a:sy n="74" d="100"/>
        </p:scale>
        <p:origin x="2340" y="66"/>
      </p:cViewPr>
      <p:guideLst>
        <p:guide orient="horz" pos="3367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67214" y="3320407"/>
            <a:ext cx="6428423" cy="2291129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34428" y="6056895"/>
            <a:ext cx="5293995" cy="27315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9594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3105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7413" y="6868441"/>
            <a:ext cx="6428423" cy="212288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97413" y="4530301"/>
            <a:ext cx="6428423" cy="23381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1948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12493" y="3887003"/>
            <a:ext cx="2752037" cy="109954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190577" y="3887003"/>
            <a:ext cx="2752037" cy="109954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3387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8143" y="2392573"/>
            <a:ext cx="3341572" cy="9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78143" y="3389684"/>
            <a:ext cx="3341572" cy="61583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841823" y="2392573"/>
            <a:ext cx="3342885" cy="9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841823" y="3389684"/>
            <a:ext cx="3342885" cy="61583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6645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3646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0603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8143" y="425566"/>
            <a:ext cx="2488126" cy="18111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56864" y="425567"/>
            <a:ext cx="4227843" cy="912245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78143" y="2236697"/>
            <a:ext cx="2488126" cy="73113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2514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2372" y="7482047"/>
            <a:ext cx="4537710" cy="88329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482372" y="955049"/>
            <a:ext cx="4537710" cy="641318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482372" y="8365344"/>
            <a:ext cx="4537710" cy="12544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7910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9181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535084" y="668040"/>
            <a:ext cx="1407530" cy="1421440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12493" y="668040"/>
            <a:ext cx="4096544" cy="1421440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326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8143" y="2494016"/>
            <a:ext cx="6806565" cy="7054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1790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Rectangle 132">
            <a:extLst>
              <a:ext uri="{FF2B5EF4-FFF2-40B4-BE49-F238E27FC236}">
                <a16:creationId xmlns:a16="http://schemas.microsoft.com/office/drawing/2014/main" id="{1A1FD545-30D8-0C47-944F-F675D0735E31}"/>
              </a:ext>
            </a:extLst>
          </p:cNvPr>
          <p:cNvSpPr/>
          <p:nvPr/>
        </p:nvSpPr>
        <p:spPr>
          <a:xfrm>
            <a:off x="45719" y="246888"/>
            <a:ext cx="5880970" cy="27683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3EE689-F7BC-6440-A704-A261135417F7}"/>
              </a:ext>
            </a:extLst>
          </p:cNvPr>
          <p:cNvSpPr/>
          <p:nvPr/>
        </p:nvSpPr>
        <p:spPr>
          <a:xfrm>
            <a:off x="492788" y="337477"/>
            <a:ext cx="2895344" cy="523220"/>
          </a:xfrm>
          <a:prstGeom prst="rect">
            <a:avLst/>
          </a:prstGeom>
        </p:spPr>
        <p:txBody>
          <a:bodyPr wrap="none"/>
          <a:lstStyle/>
          <a:p>
            <a:r>
              <a:rPr lang="fr-FR" sz="2800" b="1" dirty="0">
                <a:solidFill>
                  <a:srgbClr val="3593C6"/>
                </a:solidFill>
                <a:ea typeface="Times New Roman" charset="0"/>
                <a:cs typeface="Times New Roman" charset="0"/>
              </a:rPr>
              <a:t>John DOE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E30F5F-933B-8443-92E6-33F770A77714}"/>
              </a:ext>
            </a:extLst>
          </p:cNvPr>
          <p:cNvSpPr/>
          <p:nvPr/>
        </p:nvSpPr>
        <p:spPr>
          <a:xfrm>
            <a:off x="-793077" y="766259"/>
            <a:ext cx="41812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2400" b="1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charset="0"/>
                <a:cs typeface="Times New Roman" charset="0"/>
              </a:rPr>
              <a:t>JOB TITLE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8790AAF-4F92-3B47-B758-17B4175773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6570"/>
          <a:stretch/>
        </p:blipFill>
        <p:spPr>
          <a:xfrm>
            <a:off x="5926689" y="-11875"/>
            <a:ext cx="1636161" cy="1070051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6720E48-9C18-7947-B0AD-19AFA2B3F0F9}"/>
              </a:ext>
            </a:extLst>
          </p:cNvPr>
          <p:cNvSpPr/>
          <p:nvPr/>
        </p:nvSpPr>
        <p:spPr>
          <a:xfrm>
            <a:off x="289514" y="1656706"/>
            <a:ext cx="3189955" cy="1277273"/>
          </a:xfrm>
          <a:prstGeom prst="rect">
            <a:avLst/>
          </a:prstGeom>
        </p:spPr>
        <p:txBody>
          <a:bodyPr wrap="square"/>
          <a:lstStyle/>
          <a:p>
            <a:pPr defTabSz="685800">
              <a:defRPr/>
            </a:pP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Quisque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pulvinar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turpis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ut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Lorem ipsum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Quisque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pulvinar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turpis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ut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sp>
        <p:nvSpPr>
          <p:cNvPr id="17" name="ZoneTexte 9">
            <a:extLst>
              <a:ext uri="{FF2B5EF4-FFF2-40B4-BE49-F238E27FC236}">
                <a16:creationId xmlns:a16="http://schemas.microsoft.com/office/drawing/2014/main" id="{2B394C85-A219-AF45-8218-3297365499E7}"/>
              </a:ext>
            </a:extLst>
          </p:cNvPr>
          <p:cNvSpPr txBox="1"/>
          <p:nvPr/>
        </p:nvSpPr>
        <p:spPr>
          <a:xfrm>
            <a:off x="3687739" y="1664847"/>
            <a:ext cx="2030680" cy="938719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charset="0"/>
                <a:cs typeface="Times New Roman" charset="0"/>
              </a:rPr>
              <a:t>Ph:  111 222 333</a:t>
            </a:r>
          </a:p>
          <a:p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charset="0"/>
                <a:cs typeface="Times New Roman" charset="0"/>
              </a:rPr>
              <a:t>Mob </a:t>
            </a:r>
            <a:r>
              <a:rPr lang="fr-FR" sz="1100">
                <a:solidFill>
                  <a:schemeClr val="tx1">
                    <a:lumMod val="65000"/>
                    <a:lumOff val="35000"/>
                  </a:schemeClr>
                </a:solidFill>
                <a:ea typeface="Times New Roman" charset="0"/>
                <a:cs typeface="Times New Roman" charset="0"/>
              </a:rPr>
              <a:t>: 222 333 444</a:t>
            </a:r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  <a:ea typeface="Times New Roman" charset="0"/>
              <a:cs typeface="Times New Roman" charset="0"/>
            </a:endParaRPr>
          </a:p>
          <a:p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charset="0"/>
                <a:cs typeface="Times New Roman" charset="0"/>
              </a:rPr>
              <a:t>Mail: mail@mail.com</a:t>
            </a:r>
          </a:p>
          <a:p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  <a:ea typeface="Times New Roman" charset="0"/>
                <a:cs typeface="Times New Roman" charset="0"/>
              </a:rPr>
              <a:t>Address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charset="0"/>
                <a:cs typeface="Times New Roman" charset="0"/>
              </a:rPr>
              <a:t>: </a:t>
            </a:r>
            <a:r>
              <a:rPr lang="en-GB" sz="11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charset="0"/>
                <a:cs typeface="Times New Roman" charset="0"/>
              </a:rPr>
              <a:t>12 Regent Street Y200 New-York, NY</a:t>
            </a:r>
            <a:b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charset="0"/>
                <a:cs typeface="Times New Roman" charset="0"/>
              </a:rPr>
            </a:br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  <a:ea typeface="Times New Roman" charset="0"/>
              <a:cs typeface="Times New Roman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3968DA-CB84-634F-B3E9-959E2E7A9326}"/>
              </a:ext>
            </a:extLst>
          </p:cNvPr>
          <p:cNvSpPr/>
          <p:nvPr/>
        </p:nvSpPr>
        <p:spPr>
          <a:xfrm>
            <a:off x="327076" y="1288966"/>
            <a:ext cx="11634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dirty="0">
                <a:solidFill>
                  <a:srgbClr val="3593C6"/>
                </a:solidFill>
                <a:ea typeface="Times New Roman" charset="0"/>
                <a:cs typeface="Times New Roman" charset="0"/>
              </a:rPr>
              <a:t>Objectives</a:t>
            </a:r>
            <a:endParaRPr lang="fr-FR" dirty="0">
              <a:ea typeface="Times New Roman" charset="0"/>
              <a:cs typeface="Times New Roman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4B0944-A1E4-7D45-8580-73B1D446E949}"/>
              </a:ext>
            </a:extLst>
          </p:cNvPr>
          <p:cNvSpPr/>
          <p:nvPr/>
        </p:nvSpPr>
        <p:spPr>
          <a:xfrm>
            <a:off x="3757594" y="1316155"/>
            <a:ext cx="9090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dirty="0">
                <a:solidFill>
                  <a:srgbClr val="3593C6"/>
                </a:solidFill>
                <a:ea typeface="Times New Roman" charset="0"/>
                <a:cs typeface="Times New Roman" charset="0"/>
              </a:rPr>
              <a:t>Contact</a:t>
            </a:r>
            <a:endParaRPr lang="fr-FR" dirty="0">
              <a:ea typeface="Times New Roman" charset="0"/>
              <a:cs typeface="Times New Roman" charset="0"/>
            </a:endParaRPr>
          </a:p>
        </p:txBody>
      </p:sp>
      <p:sp>
        <p:nvSpPr>
          <p:cNvPr id="20" name="ZoneTexte 9">
            <a:extLst>
              <a:ext uri="{FF2B5EF4-FFF2-40B4-BE49-F238E27FC236}">
                <a16:creationId xmlns:a16="http://schemas.microsoft.com/office/drawing/2014/main" id="{46385214-A1DB-BD44-9265-5390B0BD1C8A}"/>
              </a:ext>
            </a:extLst>
          </p:cNvPr>
          <p:cNvSpPr txBox="1"/>
          <p:nvPr/>
        </p:nvSpPr>
        <p:spPr>
          <a:xfrm>
            <a:off x="299773" y="3479836"/>
            <a:ext cx="5542886" cy="2462213"/>
          </a:xfrm>
          <a:prstGeom prst="rect">
            <a:avLst/>
          </a:prstGeom>
          <a:noFill/>
        </p:spPr>
        <p:txBody>
          <a:bodyPr wrap="square" rtlCol="0"/>
          <a:lstStyle/>
          <a:p>
            <a:pPr defTabSz="685800">
              <a:defRPr/>
            </a:pPr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20XX- 20XX Job Title  - Compagny – Town</a:t>
            </a:r>
          </a:p>
          <a:p>
            <a:pPr defTabSz="685800">
              <a:defRPr/>
            </a:pP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Quisque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pulvinar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turpis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ut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Lorem ipsum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Quisque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pulvinar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turpis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ut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b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defTabSz="685800">
              <a:defRPr/>
            </a:pPr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20XX- 20XX Job </a:t>
            </a:r>
            <a:r>
              <a:rPr lang="fr-FR" sz="11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Title</a:t>
            </a:r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- Compagny – Town</a:t>
            </a:r>
          </a:p>
          <a:p>
            <a:pPr defTabSz="685800">
              <a:defRPr/>
            </a:pP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Quisque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pulvinar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turpis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ut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Lorem ipsum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Quisque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pulvinar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turpis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ut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defTabSz="685800">
              <a:defRPr/>
            </a:pPr>
            <a:b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20XX- 20XX Job Title  - Compagny – Town</a:t>
            </a:r>
          </a:p>
          <a:p>
            <a:pPr defTabSz="685800">
              <a:defRPr/>
            </a:pP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Quisque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pulvinar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turpis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ut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Lorem ipsum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Quisque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pulvinar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turpis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ut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0C5C64-8AD0-9245-9532-4F622A8928FF}"/>
              </a:ext>
            </a:extLst>
          </p:cNvPr>
          <p:cNvSpPr/>
          <p:nvPr/>
        </p:nvSpPr>
        <p:spPr>
          <a:xfrm>
            <a:off x="289514" y="3110504"/>
            <a:ext cx="2704972" cy="369332"/>
          </a:xfrm>
          <a:prstGeom prst="rect">
            <a:avLst/>
          </a:prstGeom>
        </p:spPr>
        <p:txBody>
          <a:bodyPr wrap="none"/>
          <a:lstStyle/>
          <a:p>
            <a:pPr algn="r"/>
            <a:r>
              <a:rPr lang="fr-FR" dirty="0">
                <a:solidFill>
                  <a:srgbClr val="3593C6"/>
                </a:solidFill>
                <a:ea typeface="Times New Roman" charset="0"/>
                <a:cs typeface="Times New Roman" charset="0"/>
              </a:rPr>
              <a:t>Work Experience</a:t>
            </a:r>
          </a:p>
        </p:txBody>
      </p:sp>
      <p:sp>
        <p:nvSpPr>
          <p:cNvPr id="23" name="ZoneTexte 9">
            <a:extLst>
              <a:ext uri="{FF2B5EF4-FFF2-40B4-BE49-F238E27FC236}">
                <a16:creationId xmlns:a16="http://schemas.microsoft.com/office/drawing/2014/main" id="{D5EFC1A7-A890-4D45-A052-9F1C689AF5D4}"/>
              </a:ext>
            </a:extLst>
          </p:cNvPr>
          <p:cNvSpPr txBox="1"/>
          <p:nvPr/>
        </p:nvSpPr>
        <p:spPr>
          <a:xfrm>
            <a:off x="299772" y="6487906"/>
            <a:ext cx="5542887" cy="1269578"/>
          </a:xfrm>
          <a:prstGeom prst="rect">
            <a:avLst/>
          </a:prstGeom>
          <a:noFill/>
        </p:spPr>
        <p:txBody>
          <a:bodyPr wrap="square" rtlCol="0"/>
          <a:lstStyle/>
          <a:p>
            <a:pPr defTabSz="685800">
              <a:defRPr/>
            </a:pPr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20XX - </a:t>
            </a:r>
            <a:r>
              <a:rPr lang="fr-FR" sz="11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Degree</a:t>
            </a:r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</a:t>
            </a:r>
            <a:r>
              <a:rPr lang="fr-FR" sz="11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University</a:t>
            </a:r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/ school</a:t>
            </a:r>
          </a:p>
          <a:p>
            <a:pPr defTabSz="685800">
              <a:defRPr/>
            </a:pP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Quisque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pulvinar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turpis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ut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Lorem ipsum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Quisque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pulvinar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pPr defTabSz="685800">
              <a:defRPr/>
            </a:pPr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defTabSz="685800">
              <a:defRPr/>
            </a:pPr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20XX - </a:t>
            </a:r>
            <a:r>
              <a:rPr lang="fr-FR" sz="11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Degree</a:t>
            </a:r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</a:t>
            </a:r>
            <a:r>
              <a:rPr lang="fr-FR" sz="11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University</a:t>
            </a:r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/ </a:t>
            </a:r>
            <a:r>
              <a:rPr lang="fr-FR" sz="11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school</a:t>
            </a:r>
            <a:endParaRPr lang="fr-FR" sz="11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defTabSz="685800">
              <a:defRPr/>
            </a:pP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Quisque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pulvinar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turpis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ut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Lorem ipsum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Quisque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pulvinar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5785730-1BE6-F74C-BF7C-368C6C8801ED}"/>
              </a:ext>
            </a:extLst>
          </p:cNvPr>
          <p:cNvSpPr/>
          <p:nvPr/>
        </p:nvSpPr>
        <p:spPr>
          <a:xfrm>
            <a:off x="289512" y="6118574"/>
            <a:ext cx="2927661" cy="369332"/>
          </a:xfrm>
          <a:prstGeom prst="rect">
            <a:avLst/>
          </a:prstGeom>
        </p:spPr>
        <p:txBody>
          <a:bodyPr wrap="none"/>
          <a:lstStyle/>
          <a:p>
            <a:pPr algn="r"/>
            <a:r>
              <a:rPr lang="fr-FR" dirty="0">
                <a:solidFill>
                  <a:srgbClr val="3593C6"/>
                </a:solidFill>
                <a:ea typeface="Times New Roman" charset="0"/>
                <a:cs typeface="Times New Roman" charset="0"/>
              </a:rPr>
              <a:t>Education / School path</a:t>
            </a:r>
          </a:p>
        </p:txBody>
      </p:sp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4C40C11C-591B-4B4D-AE76-194118FF29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856855"/>
              </p:ext>
            </p:extLst>
          </p:nvPr>
        </p:nvGraphicFramePr>
        <p:xfrm>
          <a:off x="299772" y="8024212"/>
          <a:ext cx="3749661" cy="1402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9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0305">
                <a:tc>
                  <a:txBody>
                    <a:bodyPr/>
                    <a:lstStyle/>
                    <a:p>
                      <a:pPr algn="l"/>
                      <a:r>
                        <a:rPr lang="fr-FR" sz="1800" kern="1200" dirty="0">
                          <a:ln>
                            <a:noFill/>
                          </a:ln>
                          <a:solidFill>
                            <a:srgbClr val="3593C6"/>
                          </a:solidFill>
                          <a:latin typeface="+mn-lt"/>
                          <a:ea typeface="Times" charset="0"/>
                          <a:cs typeface="Times" charset="0"/>
                        </a:rPr>
                        <a:t>Hard Skills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305">
                <a:tc>
                  <a:txBody>
                    <a:bodyPr/>
                    <a:lstStyle/>
                    <a:p>
                      <a:pPr algn="l"/>
                      <a:r>
                        <a:rPr lang="fr-FR" sz="11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Management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305">
                <a:tc>
                  <a:txBody>
                    <a:bodyPr/>
                    <a:lstStyle/>
                    <a:p>
                      <a:pPr algn="l"/>
                      <a:r>
                        <a:rPr lang="fr-FR" sz="11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Project Management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305">
                <a:tc>
                  <a:txBody>
                    <a:bodyPr/>
                    <a:lstStyle/>
                    <a:p>
                      <a:pPr algn="l"/>
                      <a:r>
                        <a:rPr lang="fr-FR" sz="11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Accountancy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409">
                <a:tc>
                  <a:txBody>
                    <a:bodyPr/>
                    <a:lstStyle/>
                    <a:p>
                      <a:pPr algn="l"/>
                      <a:endParaRPr lang="fr-FR" sz="11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2FFC4765-85A6-0541-999C-4F55DF0425B0}"/>
              </a:ext>
            </a:extLst>
          </p:cNvPr>
          <p:cNvSpPr/>
          <p:nvPr/>
        </p:nvSpPr>
        <p:spPr>
          <a:xfrm>
            <a:off x="3054845" y="8471728"/>
            <a:ext cx="16256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59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FFB575-4CFA-E941-9309-547E6E34174C}"/>
              </a:ext>
            </a:extLst>
          </p:cNvPr>
          <p:cNvSpPr/>
          <p:nvPr/>
        </p:nvSpPr>
        <p:spPr>
          <a:xfrm>
            <a:off x="3262852" y="8472264"/>
            <a:ext cx="16256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59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E6FC17-4123-8B4B-9E12-6D5909A87107}"/>
              </a:ext>
            </a:extLst>
          </p:cNvPr>
          <p:cNvSpPr/>
          <p:nvPr/>
        </p:nvSpPr>
        <p:spPr>
          <a:xfrm>
            <a:off x="3470859" y="8471996"/>
            <a:ext cx="16256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59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3E976F3-3A2C-1F43-A4D8-80D0ACFC77D5}"/>
              </a:ext>
            </a:extLst>
          </p:cNvPr>
          <p:cNvSpPr/>
          <p:nvPr/>
        </p:nvSpPr>
        <p:spPr>
          <a:xfrm>
            <a:off x="3678866" y="8472532"/>
            <a:ext cx="16256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59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564B148-783A-DC49-8635-844A319A1018}"/>
              </a:ext>
            </a:extLst>
          </p:cNvPr>
          <p:cNvSpPr/>
          <p:nvPr/>
        </p:nvSpPr>
        <p:spPr>
          <a:xfrm>
            <a:off x="3886873" y="8471728"/>
            <a:ext cx="16256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59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1F421C8-A8D1-6A40-88FB-ECDA9FB4154B}"/>
              </a:ext>
            </a:extLst>
          </p:cNvPr>
          <p:cNvSpPr/>
          <p:nvPr/>
        </p:nvSpPr>
        <p:spPr>
          <a:xfrm>
            <a:off x="2849335" y="8471898"/>
            <a:ext cx="16256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59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5033174-C65D-1746-9EF2-C0668158A418}"/>
              </a:ext>
            </a:extLst>
          </p:cNvPr>
          <p:cNvSpPr/>
          <p:nvPr/>
        </p:nvSpPr>
        <p:spPr>
          <a:xfrm>
            <a:off x="2640644" y="8471728"/>
            <a:ext cx="16256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59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8858DB0-23D7-5148-8EC8-1299D9027B19}"/>
              </a:ext>
            </a:extLst>
          </p:cNvPr>
          <p:cNvSpPr/>
          <p:nvPr/>
        </p:nvSpPr>
        <p:spPr>
          <a:xfrm>
            <a:off x="2430824" y="8471896"/>
            <a:ext cx="16256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59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A6F93AF-6D8F-D34A-A7B2-9E2C40747B38}"/>
              </a:ext>
            </a:extLst>
          </p:cNvPr>
          <p:cNvSpPr/>
          <p:nvPr/>
        </p:nvSpPr>
        <p:spPr>
          <a:xfrm>
            <a:off x="3052293" y="8697204"/>
            <a:ext cx="16256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59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AF14B3-D166-4543-AB98-D8A2AF145538}"/>
              </a:ext>
            </a:extLst>
          </p:cNvPr>
          <p:cNvSpPr/>
          <p:nvPr/>
        </p:nvSpPr>
        <p:spPr>
          <a:xfrm>
            <a:off x="3260300" y="8697740"/>
            <a:ext cx="16256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59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FBA906-A23B-DE4C-AE7E-CF0DE22556A3}"/>
              </a:ext>
            </a:extLst>
          </p:cNvPr>
          <p:cNvSpPr/>
          <p:nvPr/>
        </p:nvSpPr>
        <p:spPr>
          <a:xfrm>
            <a:off x="3468307" y="8697472"/>
            <a:ext cx="16256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59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71D7E15-9A26-5241-8C36-AFD6A7BCDEF7}"/>
              </a:ext>
            </a:extLst>
          </p:cNvPr>
          <p:cNvSpPr/>
          <p:nvPr/>
        </p:nvSpPr>
        <p:spPr>
          <a:xfrm>
            <a:off x="3676314" y="8698008"/>
            <a:ext cx="16256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59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D8BE93C-B2F8-1547-8D4D-1FD482DFC516}"/>
              </a:ext>
            </a:extLst>
          </p:cNvPr>
          <p:cNvSpPr/>
          <p:nvPr/>
        </p:nvSpPr>
        <p:spPr>
          <a:xfrm>
            <a:off x="3884321" y="8697204"/>
            <a:ext cx="16256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59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986DB62-40C0-7D44-8B00-924D2C0109CA}"/>
              </a:ext>
            </a:extLst>
          </p:cNvPr>
          <p:cNvSpPr/>
          <p:nvPr/>
        </p:nvSpPr>
        <p:spPr>
          <a:xfrm>
            <a:off x="2846783" y="8697374"/>
            <a:ext cx="16256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59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F1DABFC-E844-F041-8FBD-CB9705AA3C74}"/>
              </a:ext>
            </a:extLst>
          </p:cNvPr>
          <p:cNvSpPr/>
          <p:nvPr/>
        </p:nvSpPr>
        <p:spPr>
          <a:xfrm>
            <a:off x="2638092" y="8697204"/>
            <a:ext cx="16256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59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64AE05E-847C-4C4A-B64F-159D94723E48}"/>
              </a:ext>
            </a:extLst>
          </p:cNvPr>
          <p:cNvSpPr/>
          <p:nvPr/>
        </p:nvSpPr>
        <p:spPr>
          <a:xfrm>
            <a:off x="2428272" y="8697372"/>
            <a:ext cx="16256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59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BF57712-6225-EE44-853F-AFD3BEF7EF7D}"/>
              </a:ext>
            </a:extLst>
          </p:cNvPr>
          <p:cNvSpPr/>
          <p:nvPr/>
        </p:nvSpPr>
        <p:spPr>
          <a:xfrm>
            <a:off x="3052293" y="8948038"/>
            <a:ext cx="16256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59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9055527-65E3-AF41-B123-B69EBF5CDB71}"/>
              </a:ext>
            </a:extLst>
          </p:cNvPr>
          <p:cNvSpPr/>
          <p:nvPr/>
        </p:nvSpPr>
        <p:spPr>
          <a:xfrm>
            <a:off x="3260300" y="8948574"/>
            <a:ext cx="16256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59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8AC44BD-8E45-6E43-A4B5-62943A2A6A8A}"/>
              </a:ext>
            </a:extLst>
          </p:cNvPr>
          <p:cNvSpPr/>
          <p:nvPr/>
        </p:nvSpPr>
        <p:spPr>
          <a:xfrm>
            <a:off x="3468307" y="8948306"/>
            <a:ext cx="16256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59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5394F89-294E-1B42-8728-A3984478A071}"/>
              </a:ext>
            </a:extLst>
          </p:cNvPr>
          <p:cNvSpPr/>
          <p:nvPr/>
        </p:nvSpPr>
        <p:spPr>
          <a:xfrm>
            <a:off x="3676314" y="8948842"/>
            <a:ext cx="16256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59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6F8D0D1-0989-C84D-8816-25B20F0BA545}"/>
              </a:ext>
            </a:extLst>
          </p:cNvPr>
          <p:cNvSpPr/>
          <p:nvPr/>
        </p:nvSpPr>
        <p:spPr>
          <a:xfrm>
            <a:off x="3884321" y="8948038"/>
            <a:ext cx="16256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59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2F5A7CD-C8F3-B349-AB29-9AA1C98FA256}"/>
              </a:ext>
            </a:extLst>
          </p:cNvPr>
          <p:cNvSpPr/>
          <p:nvPr/>
        </p:nvSpPr>
        <p:spPr>
          <a:xfrm>
            <a:off x="2846783" y="8948208"/>
            <a:ext cx="16256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59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C752FD9-355F-EC48-A18A-8F5D71385F9B}"/>
              </a:ext>
            </a:extLst>
          </p:cNvPr>
          <p:cNvSpPr/>
          <p:nvPr/>
        </p:nvSpPr>
        <p:spPr>
          <a:xfrm>
            <a:off x="2638092" y="8948038"/>
            <a:ext cx="16256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59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ADEA6DC-2C57-9642-A2D5-5BF1BEF76AA0}"/>
              </a:ext>
            </a:extLst>
          </p:cNvPr>
          <p:cNvSpPr/>
          <p:nvPr/>
        </p:nvSpPr>
        <p:spPr>
          <a:xfrm>
            <a:off x="2428272" y="8948206"/>
            <a:ext cx="16256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59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58" name="Tableau 57">
            <a:extLst>
              <a:ext uri="{FF2B5EF4-FFF2-40B4-BE49-F238E27FC236}">
                <a16:creationId xmlns:a16="http://schemas.microsoft.com/office/drawing/2014/main" id="{7C8D5BD3-046E-184A-8DB3-8CF530AA4C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716050"/>
              </p:ext>
            </p:extLst>
          </p:nvPr>
        </p:nvGraphicFramePr>
        <p:xfrm>
          <a:off x="314993" y="9297120"/>
          <a:ext cx="2763920" cy="1143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63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0305">
                <a:tc>
                  <a:txBody>
                    <a:bodyPr/>
                    <a:lstStyle/>
                    <a:p>
                      <a:pPr algn="l"/>
                      <a:r>
                        <a:rPr lang="fr-FR" sz="1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Times" charset="0"/>
                          <a:cs typeface="Times" charset="0"/>
                        </a:rPr>
                        <a:t>Languages</a:t>
                      </a:r>
                      <a:endParaRPr lang="fr-FR" sz="1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Times" charset="0"/>
                        <a:cs typeface="Times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305">
                <a:tc>
                  <a:txBody>
                    <a:bodyPr/>
                    <a:lstStyle/>
                    <a:p>
                      <a:pPr algn="l"/>
                      <a:r>
                        <a:rPr lang="fr-FR" sz="11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French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305">
                <a:tc>
                  <a:txBody>
                    <a:bodyPr/>
                    <a:lstStyle/>
                    <a:p>
                      <a:pPr algn="l"/>
                      <a:r>
                        <a:rPr lang="fr-FR" sz="11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Deutch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305">
                <a:tc>
                  <a:txBody>
                    <a:bodyPr/>
                    <a:lstStyle/>
                    <a:p>
                      <a:pPr algn="l"/>
                      <a:r>
                        <a:rPr lang="fr-FR" sz="11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Spanish</a:t>
                      </a:r>
                      <a:endParaRPr lang="fr-FR" sz="11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9" name="Rectangle 58">
            <a:extLst>
              <a:ext uri="{FF2B5EF4-FFF2-40B4-BE49-F238E27FC236}">
                <a16:creationId xmlns:a16="http://schemas.microsoft.com/office/drawing/2014/main" id="{43447F67-D4B0-5146-900F-0BCB31AC7B35}"/>
              </a:ext>
            </a:extLst>
          </p:cNvPr>
          <p:cNvSpPr/>
          <p:nvPr/>
        </p:nvSpPr>
        <p:spPr>
          <a:xfrm>
            <a:off x="1677524" y="9732914"/>
            <a:ext cx="162560" cy="152400"/>
          </a:xfrm>
          <a:prstGeom prst="rect">
            <a:avLst/>
          </a:prstGeom>
          <a:solidFill>
            <a:srgbClr val="3593C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A4B8E53-E9CC-9847-AC44-942180E8CDFD}"/>
              </a:ext>
            </a:extLst>
          </p:cNvPr>
          <p:cNvSpPr/>
          <p:nvPr/>
        </p:nvSpPr>
        <p:spPr>
          <a:xfrm>
            <a:off x="1885531" y="9733450"/>
            <a:ext cx="162560" cy="152400"/>
          </a:xfrm>
          <a:prstGeom prst="rect">
            <a:avLst/>
          </a:prstGeom>
          <a:solidFill>
            <a:srgbClr val="3593C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9B18B1B-6740-594D-87DA-081ED4C66EB3}"/>
              </a:ext>
            </a:extLst>
          </p:cNvPr>
          <p:cNvSpPr/>
          <p:nvPr/>
        </p:nvSpPr>
        <p:spPr>
          <a:xfrm>
            <a:off x="2093538" y="9733182"/>
            <a:ext cx="162560" cy="152400"/>
          </a:xfrm>
          <a:prstGeom prst="rect">
            <a:avLst/>
          </a:prstGeom>
          <a:solidFill>
            <a:srgbClr val="3593C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CFD65BC-4348-F74F-AB48-7ACDB69FCB14}"/>
              </a:ext>
            </a:extLst>
          </p:cNvPr>
          <p:cNvSpPr/>
          <p:nvPr/>
        </p:nvSpPr>
        <p:spPr>
          <a:xfrm>
            <a:off x="2301545" y="9733718"/>
            <a:ext cx="162560" cy="152400"/>
          </a:xfrm>
          <a:prstGeom prst="rect">
            <a:avLst/>
          </a:prstGeom>
          <a:solidFill>
            <a:srgbClr val="3593C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7BFF442-6E67-DA4D-8264-06728B1ED80B}"/>
              </a:ext>
            </a:extLst>
          </p:cNvPr>
          <p:cNvSpPr/>
          <p:nvPr/>
        </p:nvSpPr>
        <p:spPr>
          <a:xfrm>
            <a:off x="2509552" y="9732914"/>
            <a:ext cx="162560" cy="152400"/>
          </a:xfrm>
          <a:prstGeom prst="rect">
            <a:avLst/>
          </a:prstGeom>
          <a:solidFill>
            <a:srgbClr val="3593C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E0DD158-EA35-0644-A0D2-7DB78BE45090}"/>
              </a:ext>
            </a:extLst>
          </p:cNvPr>
          <p:cNvSpPr/>
          <p:nvPr/>
        </p:nvSpPr>
        <p:spPr>
          <a:xfrm>
            <a:off x="1472014" y="9734885"/>
            <a:ext cx="162560" cy="152400"/>
          </a:xfrm>
          <a:prstGeom prst="rect">
            <a:avLst/>
          </a:prstGeom>
          <a:solidFill>
            <a:srgbClr val="3593C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3D3241E-1F98-A146-B475-45BC021222C9}"/>
              </a:ext>
            </a:extLst>
          </p:cNvPr>
          <p:cNvSpPr/>
          <p:nvPr/>
        </p:nvSpPr>
        <p:spPr>
          <a:xfrm>
            <a:off x="1677524" y="9988715"/>
            <a:ext cx="162560" cy="152400"/>
          </a:xfrm>
          <a:prstGeom prst="rect">
            <a:avLst/>
          </a:prstGeom>
          <a:solidFill>
            <a:srgbClr val="3593C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6D54DC4-EA27-2A4A-BD4F-3A7FEC4019DD}"/>
              </a:ext>
            </a:extLst>
          </p:cNvPr>
          <p:cNvSpPr/>
          <p:nvPr/>
        </p:nvSpPr>
        <p:spPr>
          <a:xfrm>
            <a:off x="1885531" y="9989251"/>
            <a:ext cx="162560" cy="152400"/>
          </a:xfrm>
          <a:prstGeom prst="rect">
            <a:avLst/>
          </a:prstGeom>
          <a:solidFill>
            <a:srgbClr val="3593C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6BD6EC0-2A1B-E24A-BE5E-6284CC4AE01C}"/>
              </a:ext>
            </a:extLst>
          </p:cNvPr>
          <p:cNvSpPr/>
          <p:nvPr/>
        </p:nvSpPr>
        <p:spPr>
          <a:xfrm>
            <a:off x="2093538" y="9988983"/>
            <a:ext cx="162560" cy="152400"/>
          </a:xfrm>
          <a:prstGeom prst="rect">
            <a:avLst/>
          </a:prstGeom>
          <a:solidFill>
            <a:srgbClr val="3593C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B446F1D-1658-D44C-BA1D-9F27E6FCED2A}"/>
              </a:ext>
            </a:extLst>
          </p:cNvPr>
          <p:cNvSpPr/>
          <p:nvPr/>
        </p:nvSpPr>
        <p:spPr>
          <a:xfrm>
            <a:off x="2301545" y="9989519"/>
            <a:ext cx="162560" cy="152400"/>
          </a:xfrm>
          <a:prstGeom prst="rect">
            <a:avLst/>
          </a:prstGeom>
          <a:solidFill>
            <a:srgbClr val="3593C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5A6B603-F456-D24C-AAFF-0580CFBD72EF}"/>
              </a:ext>
            </a:extLst>
          </p:cNvPr>
          <p:cNvSpPr/>
          <p:nvPr/>
        </p:nvSpPr>
        <p:spPr>
          <a:xfrm>
            <a:off x="2509552" y="9988715"/>
            <a:ext cx="162560" cy="152400"/>
          </a:xfrm>
          <a:prstGeom prst="rect">
            <a:avLst/>
          </a:prstGeom>
          <a:solidFill>
            <a:srgbClr val="3593C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D322D86-70CD-3549-818F-339623B38321}"/>
              </a:ext>
            </a:extLst>
          </p:cNvPr>
          <p:cNvSpPr/>
          <p:nvPr/>
        </p:nvSpPr>
        <p:spPr>
          <a:xfrm>
            <a:off x="1472014" y="9990686"/>
            <a:ext cx="162560" cy="152400"/>
          </a:xfrm>
          <a:prstGeom prst="rect">
            <a:avLst/>
          </a:prstGeom>
          <a:solidFill>
            <a:srgbClr val="3593C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5783A4A-624A-BB4C-9627-190AAFFB9BC6}"/>
              </a:ext>
            </a:extLst>
          </p:cNvPr>
          <p:cNvSpPr/>
          <p:nvPr/>
        </p:nvSpPr>
        <p:spPr>
          <a:xfrm>
            <a:off x="1677524" y="10238207"/>
            <a:ext cx="162560" cy="152400"/>
          </a:xfrm>
          <a:prstGeom prst="rect">
            <a:avLst/>
          </a:prstGeom>
          <a:solidFill>
            <a:srgbClr val="3593C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070F681-AB18-1B4E-8E99-24910CAEEE6F}"/>
              </a:ext>
            </a:extLst>
          </p:cNvPr>
          <p:cNvSpPr/>
          <p:nvPr/>
        </p:nvSpPr>
        <p:spPr>
          <a:xfrm>
            <a:off x="1885531" y="10238743"/>
            <a:ext cx="162560" cy="152400"/>
          </a:xfrm>
          <a:prstGeom prst="rect">
            <a:avLst/>
          </a:prstGeom>
          <a:solidFill>
            <a:srgbClr val="3593C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798AE86-CC02-6B48-A94C-03EBE769E178}"/>
              </a:ext>
            </a:extLst>
          </p:cNvPr>
          <p:cNvSpPr/>
          <p:nvPr/>
        </p:nvSpPr>
        <p:spPr>
          <a:xfrm>
            <a:off x="2093538" y="10238475"/>
            <a:ext cx="162560" cy="152400"/>
          </a:xfrm>
          <a:prstGeom prst="rect">
            <a:avLst/>
          </a:prstGeom>
          <a:solidFill>
            <a:srgbClr val="3593C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79AD701-26E8-674F-9631-A0D4DC571926}"/>
              </a:ext>
            </a:extLst>
          </p:cNvPr>
          <p:cNvSpPr/>
          <p:nvPr/>
        </p:nvSpPr>
        <p:spPr>
          <a:xfrm>
            <a:off x="2301545" y="10239011"/>
            <a:ext cx="162560" cy="152400"/>
          </a:xfrm>
          <a:prstGeom prst="rect">
            <a:avLst/>
          </a:prstGeom>
          <a:solidFill>
            <a:srgbClr val="3593C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BB109DB-9A2F-5D41-A74A-EC07B4694964}"/>
              </a:ext>
            </a:extLst>
          </p:cNvPr>
          <p:cNvSpPr/>
          <p:nvPr/>
        </p:nvSpPr>
        <p:spPr>
          <a:xfrm>
            <a:off x="2509552" y="10238207"/>
            <a:ext cx="162560" cy="152400"/>
          </a:xfrm>
          <a:prstGeom prst="rect">
            <a:avLst/>
          </a:prstGeom>
          <a:solidFill>
            <a:srgbClr val="3593C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27F3E7C-7E02-9540-A3D0-BF025B616FFB}"/>
              </a:ext>
            </a:extLst>
          </p:cNvPr>
          <p:cNvSpPr/>
          <p:nvPr/>
        </p:nvSpPr>
        <p:spPr>
          <a:xfrm>
            <a:off x="1472014" y="10240178"/>
            <a:ext cx="162560" cy="152400"/>
          </a:xfrm>
          <a:prstGeom prst="rect">
            <a:avLst/>
          </a:prstGeom>
          <a:solidFill>
            <a:srgbClr val="3593C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107" name="Tableau 106">
            <a:extLst>
              <a:ext uri="{FF2B5EF4-FFF2-40B4-BE49-F238E27FC236}">
                <a16:creationId xmlns:a16="http://schemas.microsoft.com/office/drawing/2014/main" id="{26D927D7-80F6-7C49-82CC-30C9603E8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822149"/>
              </p:ext>
            </p:extLst>
          </p:nvPr>
        </p:nvGraphicFramePr>
        <p:xfrm>
          <a:off x="3009343" y="9307831"/>
          <a:ext cx="2743759" cy="1402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7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0305">
                <a:tc>
                  <a:txBody>
                    <a:bodyPr/>
                    <a:lstStyle/>
                    <a:p>
                      <a:pPr algn="l"/>
                      <a:r>
                        <a:rPr lang="fr-FR" sz="1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Times" charset="0"/>
                          <a:cs typeface="Times" charset="0"/>
                        </a:rPr>
                        <a:t>Soft Skills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305">
                <a:tc>
                  <a:txBody>
                    <a:bodyPr/>
                    <a:lstStyle/>
                    <a:p>
                      <a:pPr algn="l"/>
                      <a:r>
                        <a:rPr lang="fr-FR" sz="11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Leadership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305">
                <a:tc>
                  <a:txBody>
                    <a:bodyPr/>
                    <a:lstStyle/>
                    <a:p>
                      <a:pPr algn="l"/>
                      <a:r>
                        <a:rPr lang="fr-FR" sz="11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Creative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305">
                <a:tc>
                  <a:txBody>
                    <a:bodyPr/>
                    <a:lstStyle/>
                    <a:p>
                      <a:pPr algn="l"/>
                      <a:r>
                        <a:rPr lang="fr-FR" sz="11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Communication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409">
                <a:tc>
                  <a:txBody>
                    <a:bodyPr/>
                    <a:lstStyle/>
                    <a:p>
                      <a:pPr algn="l"/>
                      <a:endParaRPr lang="fr-FR" sz="11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8" name="Rectangle 107">
            <a:extLst>
              <a:ext uri="{FF2B5EF4-FFF2-40B4-BE49-F238E27FC236}">
                <a16:creationId xmlns:a16="http://schemas.microsoft.com/office/drawing/2014/main" id="{E6F5F500-3657-794F-BB04-B07F53E96CC1}"/>
              </a:ext>
            </a:extLst>
          </p:cNvPr>
          <p:cNvSpPr/>
          <p:nvPr/>
        </p:nvSpPr>
        <p:spPr>
          <a:xfrm>
            <a:off x="4741682" y="9778342"/>
            <a:ext cx="162560" cy="152400"/>
          </a:xfrm>
          <a:prstGeom prst="rect">
            <a:avLst/>
          </a:prstGeom>
          <a:solidFill>
            <a:srgbClr val="05285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F494FEDF-149D-104D-B6FF-5C00756A959E}"/>
              </a:ext>
            </a:extLst>
          </p:cNvPr>
          <p:cNvSpPr/>
          <p:nvPr/>
        </p:nvSpPr>
        <p:spPr>
          <a:xfrm>
            <a:off x="4949689" y="9778878"/>
            <a:ext cx="162560" cy="152400"/>
          </a:xfrm>
          <a:prstGeom prst="rect">
            <a:avLst/>
          </a:prstGeom>
          <a:solidFill>
            <a:srgbClr val="05285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38630E1A-4776-694A-A118-ECAF4A152736}"/>
              </a:ext>
            </a:extLst>
          </p:cNvPr>
          <p:cNvSpPr/>
          <p:nvPr/>
        </p:nvSpPr>
        <p:spPr>
          <a:xfrm>
            <a:off x="5157696" y="9778610"/>
            <a:ext cx="162560" cy="152400"/>
          </a:xfrm>
          <a:prstGeom prst="rect">
            <a:avLst/>
          </a:prstGeom>
          <a:solidFill>
            <a:srgbClr val="05285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C23F7C02-9E73-FF42-BB36-F6B256FC1CC1}"/>
              </a:ext>
            </a:extLst>
          </p:cNvPr>
          <p:cNvSpPr/>
          <p:nvPr/>
        </p:nvSpPr>
        <p:spPr>
          <a:xfrm>
            <a:off x="5365703" y="9779146"/>
            <a:ext cx="162560" cy="152400"/>
          </a:xfrm>
          <a:prstGeom prst="rect">
            <a:avLst/>
          </a:prstGeom>
          <a:solidFill>
            <a:srgbClr val="05285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E8D56477-F70F-D443-B5CE-C4B74AE31851}"/>
              </a:ext>
            </a:extLst>
          </p:cNvPr>
          <p:cNvSpPr/>
          <p:nvPr/>
        </p:nvSpPr>
        <p:spPr>
          <a:xfrm>
            <a:off x="5573710" y="9778342"/>
            <a:ext cx="162560" cy="152400"/>
          </a:xfrm>
          <a:prstGeom prst="rect">
            <a:avLst/>
          </a:prstGeom>
          <a:solidFill>
            <a:srgbClr val="05285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E4D613EC-08C3-3045-9342-76BE1AE84E3C}"/>
              </a:ext>
            </a:extLst>
          </p:cNvPr>
          <p:cNvSpPr/>
          <p:nvPr/>
        </p:nvSpPr>
        <p:spPr>
          <a:xfrm>
            <a:off x="4536172" y="9780313"/>
            <a:ext cx="162560" cy="152400"/>
          </a:xfrm>
          <a:prstGeom prst="rect">
            <a:avLst/>
          </a:prstGeom>
          <a:solidFill>
            <a:srgbClr val="05285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2D51E0E1-7486-884B-8C6D-71FF1A0B9B2B}"/>
              </a:ext>
            </a:extLst>
          </p:cNvPr>
          <p:cNvSpPr/>
          <p:nvPr/>
        </p:nvSpPr>
        <p:spPr>
          <a:xfrm>
            <a:off x="4741682" y="10034143"/>
            <a:ext cx="162560" cy="152400"/>
          </a:xfrm>
          <a:prstGeom prst="rect">
            <a:avLst/>
          </a:prstGeom>
          <a:solidFill>
            <a:srgbClr val="05285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D89DDECC-EA94-C048-889E-1146E72D9354}"/>
              </a:ext>
            </a:extLst>
          </p:cNvPr>
          <p:cNvSpPr/>
          <p:nvPr/>
        </p:nvSpPr>
        <p:spPr>
          <a:xfrm>
            <a:off x="4949689" y="10034679"/>
            <a:ext cx="162560" cy="152400"/>
          </a:xfrm>
          <a:prstGeom prst="rect">
            <a:avLst/>
          </a:prstGeom>
          <a:solidFill>
            <a:srgbClr val="05285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88C0173A-CEB6-F746-B8B2-CC576BFCB8A0}"/>
              </a:ext>
            </a:extLst>
          </p:cNvPr>
          <p:cNvSpPr/>
          <p:nvPr/>
        </p:nvSpPr>
        <p:spPr>
          <a:xfrm>
            <a:off x="5157696" y="10034411"/>
            <a:ext cx="162560" cy="152400"/>
          </a:xfrm>
          <a:prstGeom prst="rect">
            <a:avLst/>
          </a:prstGeom>
          <a:solidFill>
            <a:srgbClr val="05285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3A8E6702-04D3-F44E-8C61-DE7EADB601C5}"/>
              </a:ext>
            </a:extLst>
          </p:cNvPr>
          <p:cNvSpPr/>
          <p:nvPr/>
        </p:nvSpPr>
        <p:spPr>
          <a:xfrm>
            <a:off x="5365703" y="10034947"/>
            <a:ext cx="162560" cy="152400"/>
          </a:xfrm>
          <a:prstGeom prst="rect">
            <a:avLst/>
          </a:prstGeom>
          <a:solidFill>
            <a:srgbClr val="05285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210BE3DF-F9C5-6B4E-BF12-1AC0FA0BB642}"/>
              </a:ext>
            </a:extLst>
          </p:cNvPr>
          <p:cNvSpPr/>
          <p:nvPr/>
        </p:nvSpPr>
        <p:spPr>
          <a:xfrm>
            <a:off x="5573710" y="10034143"/>
            <a:ext cx="162560" cy="152400"/>
          </a:xfrm>
          <a:prstGeom prst="rect">
            <a:avLst/>
          </a:prstGeom>
          <a:solidFill>
            <a:srgbClr val="05285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8DB424AB-11EA-574B-9C44-B119514A3503}"/>
              </a:ext>
            </a:extLst>
          </p:cNvPr>
          <p:cNvSpPr/>
          <p:nvPr/>
        </p:nvSpPr>
        <p:spPr>
          <a:xfrm>
            <a:off x="4536172" y="10036114"/>
            <a:ext cx="162560" cy="152400"/>
          </a:xfrm>
          <a:prstGeom prst="rect">
            <a:avLst/>
          </a:prstGeom>
          <a:solidFill>
            <a:srgbClr val="05285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12033989-BA77-4847-8AE0-38B4AACEE3A7}"/>
              </a:ext>
            </a:extLst>
          </p:cNvPr>
          <p:cNvSpPr/>
          <p:nvPr/>
        </p:nvSpPr>
        <p:spPr>
          <a:xfrm>
            <a:off x="4741682" y="10283635"/>
            <a:ext cx="162560" cy="152400"/>
          </a:xfrm>
          <a:prstGeom prst="rect">
            <a:avLst/>
          </a:prstGeom>
          <a:solidFill>
            <a:srgbClr val="05285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45B786C2-FA98-9246-984F-7CA83727399F}"/>
              </a:ext>
            </a:extLst>
          </p:cNvPr>
          <p:cNvSpPr/>
          <p:nvPr/>
        </p:nvSpPr>
        <p:spPr>
          <a:xfrm>
            <a:off x="4949689" y="10284171"/>
            <a:ext cx="162560" cy="152400"/>
          </a:xfrm>
          <a:prstGeom prst="rect">
            <a:avLst/>
          </a:prstGeom>
          <a:solidFill>
            <a:srgbClr val="05285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7DCE57F3-415F-5441-96C9-3DA07678F7B7}"/>
              </a:ext>
            </a:extLst>
          </p:cNvPr>
          <p:cNvSpPr/>
          <p:nvPr/>
        </p:nvSpPr>
        <p:spPr>
          <a:xfrm>
            <a:off x="5157696" y="10283903"/>
            <a:ext cx="162560" cy="152400"/>
          </a:xfrm>
          <a:prstGeom prst="rect">
            <a:avLst/>
          </a:prstGeom>
          <a:solidFill>
            <a:srgbClr val="05285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9638114A-CA81-9F47-A5F9-876F86FA0DE5}"/>
              </a:ext>
            </a:extLst>
          </p:cNvPr>
          <p:cNvSpPr/>
          <p:nvPr/>
        </p:nvSpPr>
        <p:spPr>
          <a:xfrm>
            <a:off x="5365703" y="10284439"/>
            <a:ext cx="162560" cy="152400"/>
          </a:xfrm>
          <a:prstGeom prst="rect">
            <a:avLst/>
          </a:prstGeom>
          <a:solidFill>
            <a:srgbClr val="05285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C15E56C6-B2B6-5345-A041-D7566F53B466}"/>
              </a:ext>
            </a:extLst>
          </p:cNvPr>
          <p:cNvSpPr/>
          <p:nvPr/>
        </p:nvSpPr>
        <p:spPr>
          <a:xfrm>
            <a:off x="5573710" y="10283635"/>
            <a:ext cx="162560" cy="152400"/>
          </a:xfrm>
          <a:prstGeom prst="rect">
            <a:avLst/>
          </a:prstGeom>
          <a:solidFill>
            <a:srgbClr val="05285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BEDF46DA-D977-0344-8B20-69208A0EBF5E}"/>
              </a:ext>
            </a:extLst>
          </p:cNvPr>
          <p:cNvSpPr/>
          <p:nvPr/>
        </p:nvSpPr>
        <p:spPr>
          <a:xfrm>
            <a:off x="4536172" y="10283805"/>
            <a:ext cx="162560" cy="152400"/>
          </a:xfrm>
          <a:prstGeom prst="rect">
            <a:avLst/>
          </a:prstGeom>
          <a:solidFill>
            <a:srgbClr val="05285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CAB51CF2-156C-BE4E-A3D4-7FF1F9E073A7}"/>
              </a:ext>
            </a:extLst>
          </p:cNvPr>
          <p:cNvSpPr/>
          <p:nvPr/>
        </p:nvSpPr>
        <p:spPr>
          <a:xfrm>
            <a:off x="0" y="-11875"/>
            <a:ext cx="45719" cy="10700513"/>
          </a:xfrm>
          <a:prstGeom prst="rect">
            <a:avLst/>
          </a:prstGeom>
          <a:solidFill>
            <a:srgbClr val="3593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76984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302</Words>
  <Application>Microsoft Office PowerPoint</Application>
  <PresentationFormat>Custom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axel maille</dc:creator>
  <cp:lastModifiedBy>Stanislas Larnier</cp:lastModifiedBy>
  <cp:revision>26</cp:revision>
  <dcterms:created xsi:type="dcterms:W3CDTF">2015-06-26T06:14:36Z</dcterms:created>
  <dcterms:modified xsi:type="dcterms:W3CDTF">2020-12-06T19:04:24Z</dcterms:modified>
</cp:coreProperties>
</file>