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</p:sldIdLst>
  <p:sldSz cx="7562850" cy="10688638"/>
  <p:notesSz cx="6858000" cy="9144000"/>
  <p:defaultTextStyle>
    <a:defPPr>
      <a:defRPr lang="fr-FR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3367">
          <p15:clr>
            <a:srgbClr val="A4A3A4"/>
          </p15:clr>
        </p15:guide>
        <p15:guide id="2" pos="2382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prnPr scaleToFitPaper="1"/>
  <p:clrMru>
    <a:srgbClr val="814F35"/>
    <a:srgbClr val="3593C6"/>
    <a:srgbClr val="05285F"/>
    <a:srgbClr val="120E0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0"/>
    <p:restoredTop sz="96352"/>
  </p:normalViewPr>
  <p:slideViewPr>
    <p:cSldViewPr snapToGrid="0" snapToObjects="1">
      <p:cViewPr varScale="1">
        <p:scale>
          <a:sx n="74" d="100"/>
          <a:sy n="74" d="100"/>
        </p:scale>
        <p:origin x="2340" y="66"/>
      </p:cViewPr>
      <p:guideLst>
        <p:guide orient="horz" pos="3367"/>
        <p:guide pos="2382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567214" y="3320407"/>
            <a:ext cx="6428423" cy="2291129"/>
          </a:xfrm>
        </p:spPr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134428" y="6056895"/>
            <a:ext cx="5293995" cy="2731541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/>
              <a:t>Cliquez pour modifier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959480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4310551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-têt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597413" y="6868441"/>
            <a:ext cx="6428423" cy="2122882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597413" y="4530301"/>
            <a:ext cx="6428423" cy="2338139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0194832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312493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190577" y="3887003"/>
            <a:ext cx="2752037" cy="10995441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2338779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</p:spPr>
        <p:txBody>
          <a:bodyPr/>
          <a:lstStyle>
            <a:lvl1pPr>
              <a:defRPr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143" y="2392573"/>
            <a:ext cx="3341572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378143" y="3389684"/>
            <a:ext cx="3341572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3841823" y="2392573"/>
            <a:ext cx="3342885" cy="997111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3841823" y="3389684"/>
            <a:ext cx="3342885" cy="6158339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5664581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0364680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9060338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378143" y="425566"/>
            <a:ext cx="2488126" cy="181113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2956864" y="425567"/>
            <a:ext cx="4227843" cy="9122456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378143" y="2236697"/>
            <a:ext cx="2488126" cy="7311326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32251499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482372" y="7482047"/>
            <a:ext cx="4537710" cy="88329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fr-FR"/>
              <a:t>Cliquez et modifiez le titre</a:t>
            </a:r>
          </a:p>
        </p:txBody>
      </p:sp>
      <p:sp>
        <p:nvSpPr>
          <p:cNvPr id="3" name="Espace réservé pour une image  2"/>
          <p:cNvSpPr>
            <a:spLocks noGrp="1"/>
          </p:cNvSpPr>
          <p:nvPr>
            <p:ph type="pic" idx="1"/>
          </p:nvPr>
        </p:nvSpPr>
        <p:spPr>
          <a:xfrm>
            <a:off x="1482372" y="955049"/>
            <a:ext cx="4537710" cy="6413183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482372" y="8365344"/>
            <a:ext cx="4537710" cy="125443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r-FR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84791067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8918113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4535084" y="668040"/>
            <a:ext cx="1407530" cy="14214405"/>
          </a:xfrm>
        </p:spPr>
        <p:txBody>
          <a:bodyPr vert="eaVert"/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312493" y="668040"/>
            <a:ext cx="4096544" cy="14214405"/>
          </a:xfrm>
        </p:spPr>
        <p:txBody>
          <a:bodyPr vert="eaVert"/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432648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378143" y="428041"/>
            <a:ext cx="6806565" cy="17814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Cliquez et modifiez le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378143" y="2494016"/>
            <a:ext cx="6806565" cy="7054007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Cliquez pour modifier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378143" y="9906785"/>
            <a:ext cx="1764665" cy="569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38ADE22D-FC7B-804B-89C8-42E9AB2A27C3}" type="datetimeFigureOut">
              <a:rPr lang="fr-FR" smtClean="0"/>
              <a:t>06/12/2020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2583974" y="9906785"/>
            <a:ext cx="2394903" cy="569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5420043" y="9906785"/>
            <a:ext cx="1764665" cy="5690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BD0BC63-4D46-7B49-B9B5-616CA7D2F861}" type="slidenum">
              <a:rPr lang="fr-FR" smtClean="0"/>
              <a:t>‹#›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617904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C52A6E8C-A933-7D44-B32E-4852684EB814}"/>
              </a:ext>
            </a:extLst>
          </p:cNvPr>
          <p:cNvPicPr>
            <a:picLocks noChangeAspect="1"/>
          </p:cNvPicPr>
          <p:nvPr/>
        </p:nvPicPr>
        <p:blipFill rotWithShape="1">
          <a:blip r:embed="rId2">
            <a:alphaModFix amt="81000"/>
            <a:extLst>
              <a:ext uri="{BEBA8EAE-BF5A-486C-A8C5-ECC9F3942E4B}">
                <a14:imgProps xmlns:a14="http://schemas.microsoft.com/office/drawing/2010/main">
                  <a14:imgLayer>
                    <a14:imgEffect>
                      <a14:saturation sat="116000"/>
                    </a14:imgEffect>
                  </a14:imgLayer>
                </a14:imgProps>
              </a:ext>
            </a:extLst>
          </a:blip>
          <a:srcRect t="29024" b="18779"/>
          <a:stretch/>
        </p:blipFill>
        <p:spPr>
          <a:xfrm>
            <a:off x="0" y="0"/>
            <a:ext cx="7562850" cy="3947531"/>
          </a:xfrm>
          <a:prstGeom prst="rect">
            <a:avLst/>
          </a:prstGeom>
          <a:noFill/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9F0A30C0-9ED5-9341-AFCF-70F53F09903E}"/>
              </a:ext>
            </a:extLst>
          </p:cNvPr>
          <p:cNvSpPr/>
          <p:nvPr/>
        </p:nvSpPr>
        <p:spPr>
          <a:xfrm>
            <a:off x="0" y="0"/>
            <a:ext cx="7562850" cy="3947531"/>
          </a:xfrm>
          <a:prstGeom prst="rect">
            <a:avLst/>
          </a:prstGeom>
          <a:solidFill>
            <a:schemeClr val="tx1">
              <a:alpha val="29000"/>
            </a:schemeClr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112" name="Oval 16">
            <a:extLst>
              <a:ext uri="{FF2B5EF4-FFF2-40B4-BE49-F238E27FC236}">
                <a16:creationId xmlns:a16="http://schemas.microsoft.com/office/drawing/2014/main" id="{8BB277D3-6F45-654B-BD1D-753B4C98E309}"/>
              </a:ext>
            </a:extLst>
          </p:cNvPr>
          <p:cNvSpPr/>
          <p:nvPr/>
        </p:nvSpPr>
        <p:spPr>
          <a:xfrm>
            <a:off x="226618" y="579210"/>
            <a:ext cx="1314254" cy="1283316"/>
          </a:xfrm>
          <a:prstGeom prst="ellipse">
            <a:avLst/>
          </a:prstGeom>
          <a:solidFill>
            <a:schemeClr val="bg1">
              <a:lumMod val="95000"/>
            </a:schemeClr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9569" tIns="49785" rIns="99569" bIns="49785" rtlCol="0" anchor="ctr"/>
          <a:lstStyle/>
          <a:p>
            <a:pPr algn="ctr"/>
            <a:r>
              <a:rPr lang="en-PH" sz="1200" dirty="0">
                <a:solidFill>
                  <a:schemeClr val="tx1"/>
                </a:solidFill>
              </a:rPr>
              <a:t>YOUR</a:t>
            </a:r>
          </a:p>
          <a:p>
            <a:pPr algn="ctr"/>
            <a:r>
              <a:rPr lang="en-PH" sz="1200" dirty="0">
                <a:solidFill>
                  <a:schemeClr val="tx1"/>
                </a:solidFill>
              </a:rPr>
              <a:t>PICTURE </a:t>
            </a:r>
          </a:p>
        </p:txBody>
      </p:sp>
      <p:sp>
        <p:nvSpPr>
          <p:cNvPr id="113" name="ZoneTexte 112">
            <a:extLst>
              <a:ext uri="{FF2B5EF4-FFF2-40B4-BE49-F238E27FC236}">
                <a16:creationId xmlns:a16="http://schemas.microsoft.com/office/drawing/2014/main" id="{E6B146BB-7FBA-EC49-BEB1-B6086E3ADFAD}"/>
              </a:ext>
            </a:extLst>
          </p:cNvPr>
          <p:cNvSpPr txBox="1"/>
          <p:nvPr/>
        </p:nvSpPr>
        <p:spPr>
          <a:xfrm>
            <a:off x="1769518" y="477205"/>
            <a:ext cx="3678486" cy="646331"/>
          </a:xfrm>
          <a:prstGeom prst="rect">
            <a:avLst/>
          </a:prstGeom>
          <a:noFill/>
        </p:spPr>
        <p:txBody>
          <a:bodyPr wrap="none" rtlCol="0"/>
          <a:lstStyle/>
          <a:p>
            <a:r>
              <a:rPr lang="fr-FR" sz="3600" dirty="0">
                <a:solidFill>
                  <a:schemeClr val="bg1"/>
                </a:solidFill>
              </a:rPr>
              <a:t>John DOE</a:t>
            </a:r>
          </a:p>
        </p:txBody>
      </p:sp>
      <p:sp>
        <p:nvSpPr>
          <p:cNvPr id="123" name="ZoneTexte 9">
            <a:extLst>
              <a:ext uri="{FF2B5EF4-FFF2-40B4-BE49-F238E27FC236}">
                <a16:creationId xmlns:a16="http://schemas.microsoft.com/office/drawing/2014/main" id="{13F7BA12-9DF1-114D-9419-5B236A37502C}"/>
              </a:ext>
            </a:extLst>
          </p:cNvPr>
          <p:cNvSpPr txBox="1"/>
          <p:nvPr/>
        </p:nvSpPr>
        <p:spPr>
          <a:xfrm>
            <a:off x="5359559" y="2357486"/>
            <a:ext cx="2030680" cy="938719"/>
          </a:xfrm>
          <a:prstGeom prst="rect">
            <a:avLst/>
          </a:prstGeom>
          <a:noFill/>
        </p:spPr>
        <p:txBody>
          <a:bodyPr wrap="square" rtlCol="0"/>
          <a:lstStyle/>
          <a:p>
            <a:r>
              <a:rPr lang="fr-FR" sz="1100" dirty="0">
                <a:solidFill>
                  <a:schemeClr val="bg1"/>
                </a:solidFill>
                <a:ea typeface="Times New Roman" charset="0"/>
                <a:cs typeface="Times New Roman" charset="0"/>
              </a:rPr>
              <a:t>Ph:  111 222 333</a:t>
            </a:r>
          </a:p>
          <a:p>
            <a:r>
              <a:rPr lang="fr-FR" sz="1100">
                <a:solidFill>
                  <a:schemeClr val="bg1"/>
                </a:solidFill>
                <a:ea typeface="Times New Roman" charset="0"/>
                <a:cs typeface="Times New Roman" charset="0"/>
              </a:rPr>
              <a:t>Mob:222 333 444</a:t>
            </a:r>
            <a:endParaRPr lang="fr-FR" sz="1100" dirty="0">
              <a:solidFill>
                <a:schemeClr val="bg1"/>
              </a:solidFill>
              <a:ea typeface="Times New Roman" charset="0"/>
              <a:cs typeface="Times New Roman" charset="0"/>
            </a:endParaRPr>
          </a:p>
          <a:p>
            <a:r>
              <a:rPr lang="fr-FR" sz="1100" dirty="0">
                <a:solidFill>
                  <a:schemeClr val="bg1"/>
                </a:solidFill>
                <a:ea typeface="Times New Roman" charset="0"/>
                <a:cs typeface="Times New Roman" charset="0"/>
              </a:rPr>
              <a:t>Mail: mail@mail.com</a:t>
            </a:r>
          </a:p>
          <a:p>
            <a:r>
              <a:rPr lang="fr-FR" sz="1100" dirty="0" err="1">
                <a:solidFill>
                  <a:schemeClr val="bg1"/>
                </a:solidFill>
                <a:ea typeface="Times New Roman" charset="0"/>
                <a:cs typeface="Times New Roman" charset="0"/>
              </a:rPr>
              <a:t>Address</a:t>
            </a:r>
            <a:r>
              <a:rPr lang="fr-FR" sz="1100" dirty="0">
                <a:solidFill>
                  <a:schemeClr val="bg1"/>
                </a:solidFill>
                <a:ea typeface="Times New Roman" charset="0"/>
                <a:cs typeface="Times New Roman" charset="0"/>
              </a:rPr>
              <a:t>: 12 Regent StreetY200 New-York, NY</a:t>
            </a:r>
            <a:br>
              <a:rPr lang="fr-FR" sz="1100" dirty="0">
                <a:solidFill>
                  <a:schemeClr val="bg1"/>
                </a:solidFill>
                <a:ea typeface="Times New Roman" charset="0"/>
                <a:cs typeface="Times New Roman" charset="0"/>
              </a:rPr>
            </a:br>
            <a:endParaRPr lang="fr-FR" sz="1100" dirty="0">
              <a:solidFill>
                <a:schemeClr val="bg1"/>
              </a:solidFill>
              <a:ea typeface="Times New Roman" charset="0"/>
              <a:cs typeface="Times New Roman" charset="0"/>
            </a:endParaRPr>
          </a:p>
        </p:txBody>
      </p:sp>
      <p:sp>
        <p:nvSpPr>
          <p:cNvPr id="124" name="Rectangle 123">
            <a:extLst>
              <a:ext uri="{FF2B5EF4-FFF2-40B4-BE49-F238E27FC236}">
                <a16:creationId xmlns:a16="http://schemas.microsoft.com/office/drawing/2014/main" id="{658250C9-F0E8-6647-9DC9-D69BC5D2900E}"/>
              </a:ext>
            </a:extLst>
          </p:cNvPr>
          <p:cNvSpPr/>
          <p:nvPr/>
        </p:nvSpPr>
        <p:spPr>
          <a:xfrm>
            <a:off x="5392560" y="2025709"/>
            <a:ext cx="909095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dirty="0">
                <a:solidFill>
                  <a:schemeClr val="bg1"/>
                </a:solidFill>
                <a:ea typeface="Times New Roman" charset="0"/>
                <a:cs typeface="Times New Roman" charset="0"/>
              </a:rPr>
              <a:t>Contact</a:t>
            </a:r>
          </a:p>
        </p:txBody>
      </p:sp>
      <p:cxnSp>
        <p:nvCxnSpPr>
          <p:cNvPr id="8" name="Connecteur droit 7">
            <a:extLst>
              <a:ext uri="{FF2B5EF4-FFF2-40B4-BE49-F238E27FC236}">
                <a16:creationId xmlns:a16="http://schemas.microsoft.com/office/drawing/2014/main" id="{BCC2BF12-497B-B84D-968E-AFE69B73E55F}"/>
              </a:ext>
            </a:extLst>
          </p:cNvPr>
          <p:cNvCxnSpPr/>
          <p:nvPr/>
        </p:nvCxnSpPr>
        <p:spPr>
          <a:xfrm>
            <a:off x="4973444" y="1948159"/>
            <a:ext cx="0" cy="1687139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2" name="Rectangle 131">
            <a:extLst>
              <a:ext uri="{FF2B5EF4-FFF2-40B4-BE49-F238E27FC236}">
                <a16:creationId xmlns:a16="http://schemas.microsoft.com/office/drawing/2014/main" id="{43DAA42C-3E5F-EB4B-99B8-435B86E6A1E9}"/>
              </a:ext>
            </a:extLst>
          </p:cNvPr>
          <p:cNvSpPr/>
          <p:nvPr/>
        </p:nvSpPr>
        <p:spPr>
          <a:xfrm>
            <a:off x="291222" y="2384492"/>
            <a:ext cx="4509611" cy="938719"/>
          </a:xfrm>
          <a:prstGeom prst="rect">
            <a:avLst/>
          </a:prstGeom>
        </p:spPr>
        <p:txBody>
          <a:bodyPr wrap="square"/>
          <a:lstStyle/>
          <a:p>
            <a:pPr defTabSz="685800">
              <a:defRPr/>
            </a:pPr>
            <a:r>
              <a:rPr lang="fr-FR" sz="1100" dirty="0">
                <a:solidFill>
                  <a:schemeClr val="bg1"/>
                </a:solidFill>
              </a:rPr>
              <a:t>Lorem ipsum </a:t>
            </a:r>
            <a:r>
              <a:rPr lang="fr-FR" sz="1100" dirty="0" err="1">
                <a:solidFill>
                  <a:schemeClr val="bg1"/>
                </a:solidFill>
              </a:rPr>
              <a:t>dolor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sit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amet</a:t>
            </a:r>
            <a:r>
              <a:rPr lang="fr-FR" sz="1100" dirty="0">
                <a:solidFill>
                  <a:schemeClr val="bg1"/>
                </a:solidFill>
              </a:rPr>
              <a:t>, </a:t>
            </a:r>
            <a:r>
              <a:rPr lang="fr-FR" sz="1100" dirty="0" err="1">
                <a:solidFill>
                  <a:schemeClr val="bg1"/>
                </a:solidFill>
              </a:rPr>
              <a:t>consectetur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adipiscing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elit</a:t>
            </a:r>
            <a:r>
              <a:rPr lang="fr-FR" sz="1100" dirty="0">
                <a:solidFill>
                  <a:schemeClr val="bg1"/>
                </a:solidFill>
              </a:rPr>
              <a:t>. </a:t>
            </a:r>
            <a:r>
              <a:rPr lang="fr-FR" sz="1100" dirty="0" err="1">
                <a:solidFill>
                  <a:schemeClr val="bg1"/>
                </a:solidFill>
              </a:rPr>
              <a:t>Quisque</a:t>
            </a:r>
            <a:r>
              <a:rPr lang="fr-FR" sz="1100" dirty="0">
                <a:solidFill>
                  <a:schemeClr val="bg1"/>
                </a:solidFill>
              </a:rPr>
              <a:t> pulvinar </a:t>
            </a:r>
            <a:r>
              <a:rPr lang="fr-FR" sz="1100" dirty="0" err="1">
                <a:solidFill>
                  <a:schemeClr val="bg1"/>
                </a:solidFill>
              </a:rPr>
              <a:t>sit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amet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turpis</a:t>
            </a:r>
            <a:r>
              <a:rPr lang="fr-FR" sz="1100" dirty="0">
                <a:solidFill>
                  <a:schemeClr val="bg1"/>
                </a:solidFill>
              </a:rPr>
              <a:t> ut </a:t>
            </a:r>
            <a:r>
              <a:rPr lang="fr-FR" sz="1100" dirty="0" err="1">
                <a:solidFill>
                  <a:schemeClr val="bg1"/>
                </a:solidFill>
              </a:rPr>
              <a:t>consequat</a:t>
            </a:r>
            <a:r>
              <a:rPr lang="fr-FR" sz="1100" dirty="0">
                <a:solidFill>
                  <a:schemeClr val="bg1"/>
                </a:solidFill>
              </a:rPr>
              <a:t>.  Lorem ipsum </a:t>
            </a:r>
            <a:r>
              <a:rPr lang="fr-FR" sz="1100" dirty="0" err="1">
                <a:solidFill>
                  <a:schemeClr val="bg1"/>
                </a:solidFill>
              </a:rPr>
              <a:t>dolor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sit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amet</a:t>
            </a:r>
            <a:r>
              <a:rPr lang="fr-FR" sz="1100" dirty="0">
                <a:solidFill>
                  <a:schemeClr val="bg1"/>
                </a:solidFill>
              </a:rPr>
              <a:t>, </a:t>
            </a:r>
            <a:r>
              <a:rPr lang="fr-FR" sz="1100" dirty="0" err="1">
                <a:solidFill>
                  <a:schemeClr val="bg1"/>
                </a:solidFill>
              </a:rPr>
              <a:t>consectetur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adipiscing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elit</a:t>
            </a:r>
            <a:r>
              <a:rPr lang="fr-FR" sz="1100" dirty="0">
                <a:solidFill>
                  <a:schemeClr val="bg1"/>
                </a:solidFill>
              </a:rPr>
              <a:t>. </a:t>
            </a:r>
            <a:r>
              <a:rPr lang="fr-FR" sz="1100" dirty="0" err="1">
                <a:solidFill>
                  <a:schemeClr val="bg1"/>
                </a:solidFill>
              </a:rPr>
              <a:t>Quisque</a:t>
            </a:r>
            <a:r>
              <a:rPr lang="fr-FR" sz="1100" dirty="0">
                <a:solidFill>
                  <a:schemeClr val="bg1"/>
                </a:solidFill>
              </a:rPr>
              <a:t> pulvinar </a:t>
            </a:r>
            <a:r>
              <a:rPr lang="fr-FR" sz="1100" dirty="0" err="1">
                <a:solidFill>
                  <a:schemeClr val="bg1"/>
                </a:solidFill>
              </a:rPr>
              <a:t>sit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amet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turpis</a:t>
            </a:r>
            <a:r>
              <a:rPr lang="fr-FR" sz="1100" dirty="0">
                <a:solidFill>
                  <a:schemeClr val="bg1"/>
                </a:solidFill>
              </a:rPr>
              <a:t> ut </a:t>
            </a:r>
            <a:r>
              <a:rPr lang="fr-FR" sz="1100" dirty="0" err="1">
                <a:solidFill>
                  <a:schemeClr val="bg1"/>
                </a:solidFill>
              </a:rPr>
              <a:t>consequat</a:t>
            </a:r>
            <a:r>
              <a:rPr lang="fr-FR" sz="1100" dirty="0">
                <a:solidFill>
                  <a:schemeClr val="bg1"/>
                </a:solidFill>
              </a:rPr>
              <a:t>. Lorem ipsum </a:t>
            </a:r>
            <a:r>
              <a:rPr lang="fr-FR" sz="1100" dirty="0" err="1">
                <a:solidFill>
                  <a:schemeClr val="bg1"/>
                </a:solidFill>
              </a:rPr>
              <a:t>dolor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sit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amet</a:t>
            </a:r>
            <a:r>
              <a:rPr lang="fr-FR" sz="1100" dirty="0">
                <a:solidFill>
                  <a:schemeClr val="bg1"/>
                </a:solidFill>
              </a:rPr>
              <a:t>, </a:t>
            </a:r>
            <a:r>
              <a:rPr lang="fr-FR" sz="1100" dirty="0" err="1">
                <a:solidFill>
                  <a:schemeClr val="bg1"/>
                </a:solidFill>
              </a:rPr>
              <a:t>consectetur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adipiscing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elit</a:t>
            </a:r>
            <a:r>
              <a:rPr lang="fr-FR" sz="1100" dirty="0">
                <a:solidFill>
                  <a:schemeClr val="bg1"/>
                </a:solidFill>
              </a:rPr>
              <a:t>. </a:t>
            </a:r>
            <a:r>
              <a:rPr lang="fr-FR" sz="1100" dirty="0" err="1">
                <a:solidFill>
                  <a:schemeClr val="bg1"/>
                </a:solidFill>
              </a:rPr>
              <a:t>Quisque</a:t>
            </a:r>
            <a:r>
              <a:rPr lang="fr-FR" sz="1100" dirty="0">
                <a:solidFill>
                  <a:schemeClr val="bg1"/>
                </a:solidFill>
              </a:rPr>
              <a:t> pulvinar </a:t>
            </a:r>
            <a:r>
              <a:rPr lang="fr-FR" sz="1100" dirty="0" err="1">
                <a:solidFill>
                  <a:schemeClr val="bg1"/>
                </a:solidFill>
              </a:rPr>
              <a:t>sit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amet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turpis</a:t>
            </a:r>
            <a:r>
              <a:rPr lang="fr-FR" sz="1100" dirty="0">
                <a:solidFill>
                  <a:schemeClr val="bg1"/>
                </a:solidFill>
              </a:rPr>
              <a:t> ut </a:t>
            </a:r>
            <a:r>
              <a:rPr lang="fr-FR" sz="1100" dirty="0" err="1">
                <a:solidFill>
                  <a:schemeClr val="bg1"/>
                </a:solidFill>
              </a:rPr>
              <a:t>consequat</a:t>
            </a:r>
            <a:r>
              <a:rPr lang="fr-FR" sz="1100" dirty="0">
                <a:solidFill>
                  <a:schemeClr val="bg1"/>
                </a:solidFill>
              </a:rPr>
              <a:t>.  Lorem ipsum </a:t>
            </a:r>
            <a:r>
              <a:rPr lang="fr-FR" sz="1100" dirty="0" err="1">
                <a:solidFill>
                  <a:schemeClr val="bg1"/>
                </a:solidFill>
              </a:rPr>
              <a:t>dolor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sit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amet</a:t>
            </a:r>
            <a:r>
              <a:rPr lang="fr-FR" sz="1100" dirty="0">
                <a:solidFill>
                  <a:schemeClr val="bg1"/>
                </a:solidFill>
              </a:rPr>
              <a:t>, </a:t>
            </a:r>
            <a:r>
              <a:rPr lang="fr-FR" sz="1100" dirty="0" err="1">
                <a:solidFill>
                  <a:schemeClr val="bg1"/>
                </a:solidFill>
              </a:rPr>
              <a:t>consectetur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adipiscing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elit</a:t>
            </a:r>
            <a:r>
              <a:rPr lang="fr-FR" sz="1100" dirty="0">
                <a:solidFill>
                  <a:schemeClr val="bg1"/>
                </a:solidFill>
              </a:rPr>
              <a:t>. </a:t>
            </a:r>
            <a:r>
              <a:rPr lang="fr-FR" sz="1100" dirty="0" err="1">
                <a:solidFill>
                  <a:schemeClr val="bg1"/>
                </a:solidFill>
              </a:rPr>
              <a:t>Quisque</a:t>
            </a:r>
            <a:r>
              <a:rPr lang="fr-FR" sz="1100" dirty="0">
                <a:solidFill>
                  <a:schemeClr val="bg1"/>
                </a:solidFill>
              </a:rPr>
              <a:t> pulvinar </a:t>
            </a:r>
            <a:r>
              <a:rPr lang="fr-FR" sz="1100" dirty="0" err="1">
                <a:solidFill>
                  <a:schemeClr val="bg1"/>
                </a:solidFill>
              </a:rPr>
              <a:t>sit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amet</a:t>
            </a:r>
            <a:r>
              <a:rPr lang="fr-FR" sz="1100" dirty="0">
                <a:solidFill>
                  <a:schemeClr val="bg1"/>
                </a:solidFill>
              </a:rPr>
              <a:t> </a:t>
            </a:r>
            <a:r>
              <a:rPr lang="fr-FR" sz="1100" dirty="0" err="1">
                <a:solidFill>
                  <a:schemeClr val="bg1"/>
                </a:solidFill>
              </a:rPr>
              <a:t>turpis</a:t>
            </a:r>
            <a:r>
              <a:rPr lang="fr-FR" sz="1100" dirty="0">
                <a:solidFill>
                  <a:schemeClr val="bg1"/>
                </a:solidFill>
              </a:rPr>
              <a:t> ut </a:t>
            </a:r>
            <a:r>
              <a:rPr lang="fr-FR" sz="1100" dirty="0" err="1">
                <a:solidFill>
                  <a:schemeClr val="bg1"/>
                </a:solidFill>
              </a:rPr>
              <a:t>consequat</a:t>
            </a:r>
            <a:r>
              <a:rPr lang="fr-FR" sz="1100" dirty="0">
                <a:solidFill>
                  <a:schemeClr val="bg1"/>
                </a:solidFill>
              </a:rPr>
              <a:t>. </a:t>
            </a:r>
          </a:p>
          <a:p>
            <a:pPr defTabSz="685800">
              <a:defRPr/>
            </a:pPr>
            <a:endParaRPr lang="fr-FR" sz="1100" dirty="0">
              <a:solidFill>
                <a:schemeClr val="bg1"/>
              </a:solidFill>
            </a:endParaRPr>
          </a:p>
        </p:txBody>
      </p:sp>
      <p:sp>
        <p:nvSpPr>
          <p:cNvPr id="133" name="Rectangle 132">
            <a:extLst>
              <a:ext uri="{FF2B5EF4-FFF2-40B4-BE49-F238E27FC236}">
                <a16:creationId xmlns:a16="http://schemas.microsoft.com/office/drawing/2014/main" id="{7401D810-B335-BC4D-8F3F-361BF0FAD516}"/>
              </a:ext>
            </a:extLst>
          </p:cNvPr>
          <p:cNvSpPr/>
          <p:nvPr/>
        </p:nvSpPr>
        <p:spPr>
          <a:xfrm>
            <a:off x="361748" y="1988154"/>
            <a:ext cx="1163460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fr-FR" dirty="0">
                <a:solidFill>
                  <a:schemeClr val="bg1"/>
                </a:solidFill>
                <a:ea typeface="Times New Roman" charset="0"/>
                <a:cs typeface="Times New Roman" charset="0"/>
              </a:rPr>
              <a:t>Objectives</a:t>
            </a:r>
          </a:p>
        </p:txBody>
      </p:sp>
      <p:cxnSp>
        <p:nvCxnSpPr>
          <p:cNvPr id="10" name="Connecteur droit 9">
            <a:extLst>
              <a:ext uri="{FF2B5EF4-FFF2-40B4-BE49-F238E27FC236}">
                <a16:creationId xmlns:a16="http://schemas.microsoft.com/office/drawing/2014/main" id="{69FD4210-7FD6-A44F-B70D-12C84DD26824}"/>
              </a:ext>
            </a:extLst>
          </p:cNvPr>
          <p:cNvCxnSpPr/>
          <p:nvPr/>
        </p:nvCxnSpPr>
        <p:spPr>
          <a:xfrm>
            <a:off x="1540872" y="1123536"/>
            <a:ext cx="5629362" cy="0"/>
          </a:xfrm>
          <a:prstGeom prst="line">
            <a:avLst/>
          </a:prstGeom>
          <a:ln>
            <a:solidFill>
              <a:schemeClr val="bg1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3" name="Rectangle 202">
            <a:extLst>
              <a:ext uri="{FF2B5EF4-FFF2-40B4-BE49-F238E27FC236}">
                <a16:creationId xmlns:a16="http://schemas.microsoft.com/office/drawing/2014/main" id="{1805B107-5C21-7F4A-80C5-EC56C5E607CD}"/>
              </a:ext>
            </a:extLst>
          </p:cNvPr>
          <p:cNvSpPr/>
          <p:nvPr/>
        </p:nvSpPr>
        <p:spPr>
          <a:xfrm>
            <a:off x="1767490" y="1166515"/>
            <a:ext cx="2481706" cy="369332"/>
          </a:xfrm>
          <a:prstGeom prst="rect">
            <a:avLst/>
          </a:prstGeom>
        </p:spPr>
        <p:txBody>
          <a:bodyPr wrap="none"/>
          <a:lstStyle/>
          <a:p>
            <a:pPr algn="r"/>
            <a:r>
              <a:rPr lang="fr-FR" dirty="0">
                <a:solidFill>
                  <a:schemeClr val="bg1"/>
                </a:solidFill>
                <a:ea typeface="Times New Roman" charset="0"/>
                <a:cs typeface="Times New Roman" charset="0"/>
              </a:rPr>
              <a:t>Professional Title</a:t>
            </a:r>
          </a:p>
        </p:txBody>
      </p:sp>
      <p:sp>
        <p:nvSpPr>
          <p:cNvPr id="209" name="ZoneTexte 9">
            <a:extLst>
              <a:ext uri="{FF2B5EF4-FFF2-40B4-BE49-F238E27FC236}">
                <a16:creationId xmlns:a16="http://schemas.microsoft.com/office/drawing/2014/main" id="{F271E9BC-7DB4-B14B-BAB3-90FB19CD2A25}"/>
              </a:ext>
            </a:extLst>
          </p:cNvPr>
          <p:cNvSpPr txBox="1"/>
          <p:nvPr/>
        </p:nvSpPr>
        <p:spPr>
          <a:xfrm>
            <a:off x="226618" y="4593862"/>
            <a:ext cx="3285556" cy="1615827"/>
          </a:xfrm>
          <a:prstGeom prst="rect">
            <a:avLst/>
          </a:prstGeom>
          <a:noFill/>
        </p:spPr>
        <p:txBody>
          <a:bodyPr wrap="square" rtlCol="0"/>
          <a:lstStyle/>
          <a:p>
            <a:pPr defTabSz="685800">
              <a:defRPr/>
            </a:pP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20XX – </a:t>
            </a:r>
            <a:r>
              <a:rPr lang="fr-FR" sz="11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Degree</a:t>
            </a: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</a:t>
            </a:r>
            <a:r>
              <a:rPr lang="fr-FR" sz="11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University</a:t>
            </a: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/ </a:t>
            </a:r>
            <a:r>
              <a:rPr lang="fr-FR" sz="11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school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685800">
              <a:defRPr/>
            </a:pP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defTabSz="685800">
              <a:defRPr/>
            </a:pP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685800">
              <a:defRPr/>
            </a:pP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20XX – </a:t>
            </a:r>
            <a:r>
              <a:rPr lang="fr-FR" sz="11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Degree</a:t>
            </a: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– </a:t>
            </a:r>
            <a:r>
              <a:rPr lang="fr-FR" sz="11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University</a:t>
            </a: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/ </a:t>
            </a:r>
            <a:r>
              <a:rPr lang="fr-FR" sz="1100" b="1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school</a:t>
            </a:r>
            <a:endParaRPr lang="fr-FR" sz="1100" b="1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685800">
              <a:defRPr/>
            </a:pP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</p:txBody>
      </p:sp>
      <p:sp>
        <p:nvSpPr>
          <p:cNvPr id="210" name="Rectangle 209">
            <a:extLst>
              <a:ext uri="{FF2B5EF4-FFF2-40B4-BE49-F238E27FC236}">
                <a16:creationId xmlns:a16="http://schemas.microsoft.com/office/drawing/2014/main" id="{5BCD9134-3821-C54B-9AAA-D80ACD5FB8FF}"/>
              </a:ext>
            </a:extLst>
          </p:cNvPr>
          <p:cNvSpPr/>
          <p:nvPr/>
        </p:nvSpPr>
        <p:spPr>
          <a:xfrm>
            <a:off x="217026" y="4224530"/>
            <a:ext cx="2927661" cy="369332"/>
          </a:xfrm>
          <a:prstGeom prst="rect">
            <a:avLst/>
          </a:prstGeom>
        </p:spPr>
        <p:txBody>
          <a:bodyPr wrap="none"/>
          <a:lstStyle/>
          <a:p>
            <a:pPr algn="r"/>
            <a:r>
              <a:rPr lang="fr-FR" dirty="0">
                <a:solidFill>
                  <a:srgbClr val="814F35"/>
                </a:solidFill>
                <a:ea typeface="Times New Roman" charset="0"/>
                <a:cs typeface="Times New Roman" charset="0"/>
              </a:rPr>
              <a:t>Education / School path</a:t>
            </a:r>
          </a:p>
        </p:txBody>
      </p:sp>
      <p:sp>
        <p:nvSpPr>
          <p:cNvPr id="211" name="ZoneTexte 9">
            <a:extLst>
              <a:ext uri="{FF2B5EF4-FFF2-40B4-BE49-F238E27FC236}">
                <a16:creationId xmlns:a16="http://schemas.microsoft.com/office/drawing/2014/main" id="{6418BE53-8059-F449-A2D3-9548EDE81B0E}"/>
              </a:ext>
            </a:extLst>
          </p:cNvPr>
          <p:cNvSpPr txBox="1"/>
          <p:nvPr/>
        </p:nvSpPr>
        <p:spPr>
          <a:xfrm>
            <a:off x="4050333" y="4593862"/>
            <a:ext cx="3339906" cy="5339923"/>
          </a:xfrm>
          <a:prstGeom prst="rect">
            <a:avLst/>
          </a:prstGeom>
          <a:noFill/>
        </p:spPr>
        <p:txBody>
          <a:bodyPr wrap="square" rtlCol="0"/>
          <a:lstStyle/>
          <a:p>
            <a:pPr defTabSz="685800">
              <a:defRPr/>
            </a:pP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20XX- 20XX Job Title  - Compagny – Town</a:t>
            </a:r>
          </a:p>
          <a:p>
            <a:pPr defTabSz="685800">
              <a:defRPr/>
            </a:pP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 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defTabSz="685800">
              <a:defRPr/>
            </a:pPr>
            <a:b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685800">
              <a:defRPr/>
            </a:pP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20XX- 20XX Job Title  - Compagny – Town</a:t>
            </a:r>
          </a:p>
          <a:p>
            <a:pPr defTabSz="685800">
              <a:defRPr/>
            </a:pP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 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defTabSz="685800">
              <a:defRPr/>
            </a:pP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685800">
              <a:defRPr/>
            </a:pPr>
            <a:b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</a:b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20XX- 20XX Job Title  - Compagny – Town</a:t>
            </a:r>
          </a:p>
          <a:p>
            <a:pPr defTabSz="685800">
              <a:defRPr/>
            </a:pP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 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defTabSz="685800">
              <a:defRPr/>
            </a:pP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685800">
              <a:defRPr/>
            </a:pP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  <a:p>
            <a:pPr defTabSz="685800">
              <a:defRPr/>
            </a:pPr>
            <a:r>
              <a:rPr lang="fr-FR" sz="1100" b="1" dirty="0">
                <a:solidFill>
                  <a:schemeClr val="tx1">
                    <a:lumMod val="65000"/>
                    <a:lumOff val="35000"/>
                  </a:schemeClr>
                </a:solidFill>
              </a:rPr>
              <a:t>20XX- 20XX Job Title  - Compagny – Town</a:t>
            </a:r>
          </a:p>
          <a:p>
            <a:pPr defTabSz="685800">
              <a:defRPr/>
            </a:pP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 Lorem ipsum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dolor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,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consectetur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adipiscing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elit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Quisque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pulvinar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sit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amet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turpis</a:t>
            </a:r>
            <a:r>
              <a:rPr lang="fr-FR" sz="1100" dirty="0">
                <a:solidFill>
                  <a:schemeClr val="tx1">
                    <a:lumMod val="65000"/>
                    <a:lumOff val="35000"/>
                  </a:schemeClr>
                </a:solidFill>
              </a:rPr>
              <a:t> ut </a:t>
            </a:r>
            <a:r>
              <a:rPr lang="fr-FR" sz="1100" dirty="0" err="1">
                <a:solidFill>
                  <a:schemeClr val="tx1">
                    <a:lumMod val="65000"/>
                    <a:lumOff val="35000"/>
                  </a:schemeClr>
                </a:solidFill>
              </a:rPr>
              <a:t>consequat</a:t>
            </a:r>
            <a:r>
              <a:rPr lang="fr-FR" sz="1100">
                <a:solidFill>
                  <a:schemeClr val="tx1">
                    <a:lumMod val="65000"/>
                    <a:lumOff val="35000"/>
                  </a:schemeClr>
                </a:solidFill>
              </a:rPr>
              <a:t>. </a:t>
            </a:r>
          </a:p>
          <a:p>
            <a:pPr defTabSz="685800">
              <a:defRPr/>
            </a:pPr>
            <a:endParaRPr lang="fr-FR" sz="1100" dirty="0">
              <a:solidFill>
                <a:schemeClr val="tx1">
                  <a:lumMod val="65000"/>
                  <a:lumOff val="35000"/>
                </a:schemeClr>
              </a:solidFill>
            </a:endParaRPr>
          </a:p>
        </p:txBody>
      </p:sp>
      <p:sp>
        <p:nvSpPr>
          <p:cNvPr id="212" name="Rectangle 211">
            <a:extLst>
              <a:ext uri="{FF2B5EF4-FFF2-40B4-BE49-F238E27FC236}">
                <a16:creationId xmlns:a16="http://schemas.microsoft.com/office/drawing/2014/main" id="{E3B846BD-5BC4-6646-8B3A-00DF77CA3D72}"/>
              </a:ext>
            </a:extLst>
          </p:cNvPr>
          <p:cNvSpPr/>
          <p:nvPr/>
        </p:nvSpPr>
        <p:spPr>
          <a:xfrm>
            <a:off x="4040074" y="4224530"/>
            <a:ext cx="2704972" cy="369332"/>
          </a:xfrm>
          <a:prstGeom prst="rect">
            <a:avLst/>
          </a:prstGeom>
        </p:spPr>
        <p:txBody>
          <a:bodyPr wrap="none"/>
          <a:lstStyle/>
          <a:p>
            <a:pPr algn="r"/>
            <a:r>
              <a:rPr lang="fr-FR" dirty="0">
                <a:solidFill>
                  <a:srgbClr val="814F35"/>
                </a:solidFill>
                <a:ea typeface="Times New Roman" charset="0"/>
                <a:cs typeface="Times New Roman" charset="0"/>
              </a:rPr>
              <a:t>Work Experience</a:t>
            </a:r>
          </a:p>
        </p:txBody>
      </p:sp>
      <p:graphicFrame>
        <p:nvGraphicFramePr>
          <p:cNvPr id="214" name="Tableau 213">
            <a:extLst>
              <a:ext uri="{FF2B5EF4-FFF2-40B4-BE49-F238E27FC236}">
                <a16:creationId xmlns:a16="http://schemas.microsoft.com/office/drawing/2014/main" id="{31F603CB-1F57-D04A-8E15-E44892A084EA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522859921"/>
              </p:ext>
            </p:extLst>
          </p:nvPr>
        </p:nvGraphicFramePr>
        <p:xfrm>
          <a:off x="217026" y="6373832"/>
          <a:ext cx="3749661" cy="1402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3749661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800" kern="1200" dirty="0">
                          <a:ln>
                            <a:noFill/>
                          </a:ln>
                          <a:solidFill>
                            <a:srgbClr val="814F35"/>
                          </a:solidFill>
                          <a:latin typeface="+mn-lt"/>
                          <a:ea typeface="Times" charset="0"/>
                          <a:cs typeface="Times" charset="0"/>
                        </a:rPr>
                        <a:t>Hard Skills 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100" kern="120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Management</a:t>
                      </a:r>
                      <a:endParaRPr lang="fr-FR" sz="11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Project Management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Accountancy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409">
                <a:tc>
                  <a:txBody>
                    <a:bodyPr/>
                    <a:lstStyle/>
                    <a:p>
                      <a:pPr algn="l"/>
                      <a:endParaRPr lang="fr-FR" sz="11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15" name="Rectangle 214">
            <a:extLst>
              <a:ext uri="{FF2B5EF4-FFF2-40B4-BE49-F238E27FC236}">
                <a16:creationId xmlns:a16="http://schemas.microsoft.com/office/drawing/2014/main" id="{48D5DE5D-D8D6-3C48-B9E3-0493B2E42BA3}"/>
              </a:ext>
            </a:extLst>
          </p:cNvPr>
          <p:cNvSpPr/>
          <p:nvPr/>
        </p:nvSpPr>
        <p:spPr>
          <a:xfrm>
            <a:off x="2972099" y="6821348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6" name="Rectangle 215">
            <a:extLst>
              <a:ext uri="{FF2B5EF4-FFF2-40B4-BE49-F238E27FC236}">
                <a16:creationId xmlns:a16="http://schemas.microsoft.com/office/drawing/2014/main" id="{C3716CB6-60E4-AE44-8F1A-3659FDD50CF7}"/>
              </a:ext>
            </a:extLst>
          </p:cNvPr>
          <p:cNvSpPr/>
          <p:nvPr/>
        </p:nvSpPr>
        <p:spPr>
          <a:xfrm>
            <a:off x="3180106" y="6821884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7" name="Rectangle 216">
            <a:extLst>
              <a:ext uri="{FF2B5EF4-FFF2-40B4-BE49-F238E27FC236}">
                <a16:creationId xmlns:a16="http://schemas.microsoft.com/office/drawing/2014/main" id="{FE3D9AD7-886A-834C-9684-2E121CA07971}"/>
              </a:ext>
            </a:extLst>
          </p:cNvPr>
          <p:cNvSpPr/>
          <p:nvPr/>
        </p:nvSpPr>
        <p:spPr>
          <a:xfrm>
            <a:off x="3388113" y="6821616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18" name="Rectangle 217">
            <a:extLst>
              <a:ext uri="{FF2B5EF4-FFF2-40B4-BE49-F238E27FC236}">
                <a16:creationId xmlns:a16="http://schemas.microsoft.com/office/drawing/2014/main" id="{B42E223E-2119-1441-8B18-340D9BDC22FC}"/>
              </a:ext>
            </a:extLst>
          </p:cNvPr>
          <p:cNvSpPr/>
          <p:nvPr/>
        </p:nvSpPr>
        <p:spPr>
          <a:xfrm>
            <a:off x="3596120" y="6822152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0" name="Rectangle 219">
            <a:extLst>
              <a:ext uri="{FF2B5EF4-FFF2-40B4-BE49-F238E27FC236}">
                <a16:creationId xmlns:a16="http://schemas.microsoft.com/office/drawing/2014/main" id="{8AA225EC-79A2-854E-A103-52E384D1005D}"/>
              </a:ext>
            </a:extLst>
          </p:cNvPr>
          <p:cNvSpPr/>
          <p:nvPr/>
        </p:nvSpPr>
        <p:spPr>
          <a:xfrm>
            <a:off x="2766589" y="6821518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1" name="Rectangle 220">
            <a:extLst>
              <a:ext uri="{FF2B5EF4-FFF2-40B4-BE49-F238E27FC236}">
                <a16:creationId xmlns:a16="http://schemas.microsoft.com/office/drawing/2014/main" id="{BDC3C246-D3C3-9740-AD60-248E1223C6B5}"/>
              </a:ext>
            </a:extLst>
          </p:cNvPr>
          <p:cNvSpPr/>
          <p:nvPr/>
        </p:nvSpPr>
        <p:spPr>
          <a:xfrm>
            <a:off x="2557898" y="6821348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2" name="Rectangle 221">
            <a:extLst>
              <a:ext uri="{FF2B5EF4-FFF2-40B4-BE49-F238E27FC236}">
                <a16:creationId xmlns:a16="http://schemas.microsoft.com/office/drawing/2014/main" id="{64BF7D42-4623-6E42-A046-617D1D6495DF}"/>
              </a:ext>
            </a:extLst>
          </p:cNvPr>
          <p:cNvSpPr/>
          <p:nvPr/>
        </p:nvSpPr>
        <p:spPr>
          <a:xfrm>
            <a:off x="2348078" y="6821516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3" name="Rectangle 222">
            <a:extLst>
              <a:ext uri="{FF2B5EF4-FFF2-40B4-BE49-F238E27FC236}">
                <a16:creationId xmlns:a16="http://schemas.microsoft.com/office/drawing/2014/main" id="{48343FC4-B812-4642-886B-D377A2344E20}"/>
              </a:ext>
            </a:extLst>
          </p:cNvPr>
          <p:cNvSpPr/>
          <p:nvPr/>
        </p:nvSpPr>
        <p:spPr>
          <a:xfrm>
            <a:off x="2969547" y="7046824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4" name="Rectangle 223">
            <a:extLst>
              <a:ext uri="{FF2B5EF4-FFF2-40B4-BE49-F238E27FC236}">
                <a16:creationId xmlns:a16="http://schemas.microsoft.com/office/drawing/2014/main" id="{19F4063B-27A7-F740-8955-7F45A02B5880}"/>
              </a:ext>
            </a:extLst>
          </p:cNvPr>
          <p:cNvSpPr/>
          <p:nvPr/>
        </p:nvSpPr>
        <p:spPr>
          <a:xfrm>
            <a:off x="3177554" y="7047360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5" name="Rectangle 224">
            <a:extLst>
              <a:ext uri="{FF2B5EF4-FFF2-40B4-BE49-F238E27FC236}">
                <a16:creationId xmlns:a16="http://schemas.microsoft.com/office/drawing/2014/main" id="{B56B8AE9-D844-5642-B1A9-7BA9FA966F7E}"/>
              </a:ext>
            </a:extLst>
          </p:cNvPr>
          <p:cNvSpPr/>
          <p:nvPr/>
        </p:nvSpPr>
        <p:spPr>
          <a:xfrm>
            <a:off x="3385561" y="7047092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6" name="Rectangle 225">
            <a:extLst>
              <a:ext uri="{FF2B5EF4-FFF2-40B4-BE49-F238E27FC236}">
                <a16:creationId xmlns:a16="http://schemas.microsoft.com/office/drawing/2014/main" id="{591225BC-0437-4F41-B0DB-F7C78C392B3E}"/>
              </a:ext>
            </a:extLst>
          </p:cNvPr>
          <p:cNvSpPr/>
          <p:nvPr/>
        </p:nvSpPr>
        <p:spPr>
          <a:xfrm>
            <a:off x="3593568" y="7047628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8" name="Rectangle 227">
            <a:extLst>
              <a:ext uri="{FF2B5EF4-FFF2-40B4-BE49-F238E27FC236}">
                <a16:creationId xmlns:a16="http://schemas.microsoft.com/office/drawing/2014/main" id="{89DD55B5-14F0-E044-B87E-7416ECCC97C1}"/>
              </a:ext>
            </a:extLst>
          </p:cNvPr>
          <p:cNvSpPr/>
          <p:nvPr/>
        </p:nvSpPr>
        <p:spPr>
          <a:xfrm>
            <a:off x="2764037" y="7046994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29" name="Rectangle 228">
            <a:extLst>
              <a:ext uri="{FF2B5EF4-FFF2-40B4-BE49-F238E27FC236}">
                <a16:creationId xmlns:a16="http://schemas.microsoft.com/office/drawing/2014/main" id="{40D86904-B878-F848-953F-5066FA0487F6}"/>
              </a:ext>
            </a:extLst>
          </p:cNvPr>
          <p:cNvSpPr/>
          <p:nvPr/>
        </p:nvSpPr>
        <p:spPr>
          <a:xfrm>
            <a:off x="2555346" y="7046824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0" name="Rectangle 229">
            <a:extLst>
              <a:ext uri="{FF2B5EF4-FFF2-40B4-BE49-F238E27FC236}">
                <a16:creationId xmlns:a16="http://schemas.microsoft.com/office/drawing/2014/main" id="{749182C5-9DC4-2840-A342-1FCD1E85E23F}"/>
              </a:ext>
            </a:extLst>
          </p:cNvPr>
          <p:cNvSpPr/>
          <p:nvPr/>
        </p:nvSpPr>
        <p:spPr>
          <a:xfrm>
            <a:off x="2345526" y="7046992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1" name="Rectangle 230">
            <a:extLst>
              <a:ext uri="{FF2B5EF4-FFF2-40B4-BE49-F238E27FC236}">
                <a16:creationId xmlns:a16="http://schemas.microsoft.com/office/drawing/2014/main" id="{AAB9ADAB-8E6D-8546-A5E1-A180F14B05A2}"/>
              </a:ext>
            </a:extLst>
          </p:cNvPr>
          <p:cNvSpPr/>
          <p:nvPr/>
        </p:nvSpPr>
        <p:spPr>
          <a:xfrm>
            <a:off x="2969547" y="7297658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2" name="Rectangle 231">
            <a:extLst>
              <a:ext uri="{FF2B5EF4-FFF2-40B4-BE49-F238E27FC236}">
                <a16:creationId xmlns:a16="http://schemas.microsoft.com/office/drawing/2014/main" id="{6CACE95D-4871-C744-9363-C86314B6787E}"/>
              </a:ext>
            </a:extLst>
          </p:cNvPr>
          <p:cNvSpPr/>
          <p:nvPr/>
        </p:nvSpPr>
        <p:spPr>
          <a:xfrm>
            <a:off x="3177554" y="7298194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3" name="Rectangle 232">
            <a:extLst>
              <a:ext uri="{FF2B5EF4-FFF2-40B4-BE49-F238E27FC236}">
                <a16:creationId xmlns:a16="http://schemas.microsoft.com/office/drawing/2014/main" id="{F6D7889C-D4C1-4246-A20E-9DBD583DD3E2}"/>
              </a:ext>
            </a:extLst>
          </p:cNvPr>
          <p:cNvSpPr/>
          <p:nvPr/>
        </p:nvSpPr>
        <p:spPr>
          <a:xfrm>
            <a:off x="3385561" y="7297926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4" name="Rectangle 233">
            <a:extLst>
              <a:ext uri="{FF2B5EF4-FFF2-40B4-BE49-F238E27FC236}">
                <a16:creationId xmlns:a16="http://schemas.microsoft.com/office/drawing/2014/main" id="{1FB1F721-EA97-4749-AEA3-7465A9B97C20}"/>
              </a:ext>
            </a:extLst>
          </p:cNvPr>
          <p:cNvSpPr/>
          <p:nvPr/>
        </p:nvSpPr>
        <p:spPr>
          <a:xfrm>
            <a:off x="3593568" y="7298462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6" name="Rectangle 235">
            <a:extLst>
              <a:ext uri="{FF2B5EF4-FFF2-40B4-BE49-F238E27FC236}">
                <a16:creationId xmlns:a16="http://schemas.microsoft.com/office/drawing/2014/main" id="{5A9CEE12-9F0D-104E-BEE0-135A7D25507A}"/>
              </a:ext>
            </a:extLst>
          </p:cNvPr>
          <p:cNvSpPr/>
          <p:nvPr/>
        </p:nvSpPr>
        <p:spPr>
          <a:xfrm>
            <a:off x="2764037" y="7297828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7" name="Rectangle 236">
            <a:extLst>
              <a:ext uri="{FF2B5EF4-FFF2-40B4-BE49-F238E27FC236}">
                <a16:creationId xmlns:a16="http://schemas.microsoft.com/office/drawing/2014/main" id="{843BD8E6-26C9-0242-B5D8-661BD789599F}"/>
              </a:ext>
            </a:extLst>
          </p:cNvPr>
          <p:cNvSpPr/>
          <p:nvPr/>
        </p:nvSpPr>
        <p:spPr>
          <a:xfrm>
            <a:off x="2555346" y="7297658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38" name="Rectangle 237">
            <a:extLst>
              <a:ext uri="{FF2B5EF4-FFF2-40B4-BE49-F238E27FC236}">
                <a16:creationId xmlns:a16="http://schemas.microsoft.com/office/drawing/2014/main" id="{325D838D-2880-5E4E-8865-A45A5024C522}"/>
              </a:ext>
            </a:extLst>
          </p:cNvPr>
          <p:cNvSpPr/>
          <p:nvPr/>
        </p:nvSpPr>
        <p:spPr>
          <a:xfrm>
            <a:off x="2345526" y="7297826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239" name="Tableau 238">
            <a:extLst>
              <a:ext uri="{FF2B5EF4-FFF2-40B4-BE49-F238E27FC236}">
                <a16:creationId xmlns:a16="http://schemas.microsoft.com/office/drawing/2014/main" id="{2B6F8CE6-894C-9A44-BCA7-D00306B11014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038769034"/>
              </p:ext>
            </p:extLst>
          </p:nvPr>
        </p:nvGraphicFramePr>
        <p:xfrm>
          <a:off x="205627" y="7775912"/>
          <a:ext cx="2763920" cy="114300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6392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800" kern="1200" dirty="0" err="1">
                          <a:solidFill>
                            <a:srgbClr val="814F35"/>
                          </a:solidFill>
                          <a:latin typeface="+mn-lt"/>
                          <a:ea typeface="Times" charset="0"/>
                          <a:cs typeface="Times" charset="0"/>
                        </a:rPr>
                        <a:t>Languages</a:t>
                      </a:r>
                      <a:endParaRPr lang="fr-FR" sz="1800" kern="1200" dirty="0">
                        <a:solidFill>
                          <a:srgbClr val="814F35"/>
                        </a:solidFill>
                        <a:latin typeface="+mn-lt"/>
                        <a:ea typeface="Times" charset="0"/>
                        <a:cs typeface="Times" charset="0"/>
                      </a:endParaRP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French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Deutch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 err="1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Spanish</a:t>
                      </a:r>
                      <a:endParaRPr lang="fr-FR" sz="11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</a:tbl>
          </a:graphicData>
        </a:graphic>
      </p:graphicFrame>
      <p:sp>
        <p:nvSpPr>
          <p:cNvPr id="240" name="Rectangle 239">
            <a:extLst>
              <a:ext uri="{FF2B5EF4-FFF2-40B4-BE49-F238E27FC236}">
                <a16:creationId xmlns:a16="http://schemas.microsoft.com/office/drawing/2014/main" id="{CD143F77-DC64-B345-9F3B-61DA55489924}"/>
              </a:ext>
            </a:extLst>
          </p:cNvPr>
          <p:cNvSpPr/>
          <p:nvPr/>
        </p:nvSpPr>
        <p:spPr>
          <a:xfrm>
            <a:off x="1568158" y="8211706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1" name="Rectangle 240">
            <a:extLst>
              <a:ext uri="{FF2B5EF4-FFF2-40B4-BE49-F238E27FC236}">
                <a16:creationId xmlns:a16="http://schemas.microsoft.com/office/drawing/2014/main" id="{1106C683-8587-0A49-86A5-0F2F69A2991B}"/>
              </a:ext>
            </a:extLst>
          </p:cNvPr>
          <p:cNvSpPr/>
          <p:nvPr/>
        </p:nvSpPr>
        <p:spPr>
          <a:xfrm>
            <a:off x="1776165" y="8212242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2" name="Rectangle 241">
            <a:extLst>
              <a:ext uri="{FF2B5EF4-FFF2-40B4-BE49-F238E27FC236}">
                <a16:creationId xmlns:a16="http://schemas.microsoft.com/office/drawing/2014/main" id="{ED4637A3-DEA6-634A-A058-6C8010AF8875}"/>
              </a:ext>
            </a:extLst>
          </p:cNvPr>
          <p:cNvSpPr/>
          <p:nvPr/>
        </p:nvSpPr>
        <p:spPr>
          <a:xfrm>
            <a:off x="1984172" y="8211974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3" name="Rectangle 242">
            <a:extLst>
              <a:ext uri="{FF2B5EF4-FFF2-40B4-BE49-F238E27FC236}">
                <a16:creationId xmlns:a16="http://schemas.microsoft.com/office/drawing/2014/main" id="{6611D233-9D91-F84F-9731-A9F6042DBD74}"/>
              </a:ext>
            </a:extLst>
          </p:cNvPr>
          <p:cNvSpPr/>
          <p:nvPr/>
        </p:nvSpPr>
        <p:spPr>
          <a:xfrm>
            <a:off x="2192179" y="8212510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4" name="Rectangle 243">
            <a:extLst>
              <a:ext uri="{FF2B5EF4-FFF2-40B4-BE49-F238E27FC236}">
                <a16:creationId xmlns:a16="http://schemas.microsoft.com/office/drawing/2014/main" id="{7AE37F11-6ABB-E944-B4CE-B3F45E7927CB}"/>
              </a:ext>
            </a:extLst>
          </p:cNvPr>
          <p:cNvSpPr/>
          <p:nvPr/>
        </p:nvSpPr>
        <p:spPr>
          <a:xfrm>
            <a:off x="2400186" y="8211706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5" name="Rectangle 244">
            <a:extLst>
              <a:ext uri="{FF2B5EF4-FFF2-40B4-BE49-F238E27FC236}">
                <a16:creationId xmlns:a16="http://schemas.microsoft.com/office/drawing/2014/main" id="{558A2FB7-9E3C-AD45-ACC0-AE3F47741DE7}"/>
              </a:ext>
            </a:extLst>
          </p:cNvPr>
          <p:cNvSpPr/>
          <p:nvPr/>
        </p:nvSpPr>
        <p:spPr>
          <a:xfrm>
            <a:off x="1362648" y="8213677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6" name="Rectangle 245">
            <a:extLst>
              <a:ext uri="{FF2B5EF4-FFF2-40B4-BE49-F238E27FC236}">
                <a16:creationId xmlns:a16="http://schemas.microsoft.com/office/drawing/2014/main" id="{A12E1319-436F-F44C-87D7-94D3ABCEFD51}"/>
              </a:ext>
            </a:extLst>
          </p:cNvPr>
          <p:cNvSpPr/>
          <p:nvPr/>
        </p:nvSpPr>
        <p:spPr>
          <a:xfrm>
            <a:off x="1568158" y="8467507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7" name="Rectangle 246">
            <a:extLst>
              <a:ext uri="{FF2B5EF4-FFF2-40B4-BE49-F238E27FC236}">
                <a16:creationId xmlns:a16="http://schemas.microsoft.com/office/drawing/2014/main" id="{18377CB6-D181-BD4C-869A-584DF889FD86}"/>
              </a:ext>
            </a:extLst>
          </p:cNvPr>
          <p:cNvSpPr/>
          <p:nvPr/>
        </p:nvSpPr>
        <p:spPr>
          <a:xfrm>
            <a:off x="1776165" y="8468043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8" name="Rectangle 247">
            <a:extLst>
              <a:ext uri="{FF2B5EF4-FFF2-40B4-BE49-F238E27FC236}">
                <a16:creationId xmlns:a16="http://schemas.microsoft.com/office/drawing/2014/main" id="{E5B08E47-038E-A141-AB52-19E7D4E91BBC}"/>
              </a:ext>
            </a:extLst>
          </p:cNvPr>
          <p:cNvSpPr/>
          <p:nvPr/>
        </p:nvSpPr>
        <p:spPr>
          <a:xfrm>
            <a:off x="1984172" y="8467775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49" name="Rectangle 248">
            <a:extLst>
              <a:ext uri="{FF2B5EF4-FFF2-40B4-BE49-F238E27FC236}">
                <a16:creationId xmlns:a16="http://schemas.microsoft.com/office/drawing/2014/main" id="{FEC83708-89BB-D24E-9A07-7D94BB911D0E}"/>
              </a:ext>
            </a:extLst>
          </p:cNvPr>
          <p:cNvSpPr/>
          <p:nvPr/>
        </p:nvSpPr>
        <p:spPr>
          <a:xfrm>
            <a:off x="2192179" y="8468311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0" name="Rectangle 249">
            <a:extLst>
              <a:ext uri="{FF2B5EF4-FFF2-40B4-BE49-F238E27FC236}">
                <a16:creationId xmlns:a16="http://schemas.microsoft.com/office/drawing/2014/main" id="{3D061E9F-59F7-4A4A-B2DC-2520B648FD8E}"/>
              </a:ext>
            </a:extLst>
          </p:cNvPr>
          <p:cNvSpPr/>
          <p:nvPr/>
        </p:nvSpPr>
        <p:spPr>
          <a:xfrm>
            <a:off x="2400186" y="8467507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1" name="Rectangle 250">
            <a:extLst>
              <a:ext uri="{FF2B5EF4-FFF2-40B4-BE49-F238E27FC236}">
                <a16:creationId xmlns:a16="http://schemas.microsoft.com/office/drawing/2014/main" id="{1771902D-F1B1-C140-B38B-162480FFD31D}"/>
              </a:ext>
            </a:extLst>
          </p:cNvPr>
          <p:cNvSpPr/>
          <p:nvPr/>
        </p:nvSpPr>
        <p:spPr>
          <a:xfrm>
            <a:off x="1362648" y="8469478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sp>
        <p:nvSpPr>
          <p:cNvPr id="252" name="Rectangle 251">
            <a:extLst>
              <a:ext uri="{FF2B5EF4-FFF2-40B4-BE49-F238E27FC236}">
                <a16:creationId xmlns:a16="http://schemas.microsoft.com/office/drawing/2014/main" id="{C280B225-10DB-7949-99F9-2746D9F561B3}"/>
              </a:ext>
            </a:extLst>
          </p:cNvPr>
          <p:cNvSpPr/>
          <p:nvPr/>
        </p:nvSpPr>
        <p:spPr>
          <a:xfrm>
            <a:off x="1568158" y="8716999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3" name="Rectangle 252">
            <a:extLst>
              <a:ext uri="{FF2B5EF4-FFF2-40B4-BE49-F238E27FC236}">
                <a16:creationId xmlns:a16="http://schemas.microsoft.com/office/drawing/2014/main" id="{EFCD5EBB-6DE0-BE43-B230-94B5132E0BC5}"/>
              </a:ext>
            </a:extLst>
          </p:cNvPr>
          <p:cNvSpPr/>
          <p:nvPr/>
        </p:nvSpPr>
        <p:spPr>
          <a:xfrm>
            <a:off x="1776165" y="8717535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4" name="Rectangle 253">
            <a:extLst>
              <a:ext uri="{FF2B5EF4-FFF2-40B4-BE49-F238E27FC236}">
                <a16:creationId xmlns:a16="http://schemas.microsoft.com/office/drawing/2014/main" id="{AE895092-7F26-B04C-B872-CDAB26374513}"/>
              </a:ext>
            </a:extLst>
          </p:cNvPr>
          <p:cNvSpPr/>
          <p:nvPr/>
        </p:nvSpPr>
        <p:spPr>
          <a:xfrm>
            <a:off x="1984172" y="8717267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5" name="Rectangle 254">
            <a:extLst>
              <a:ext uri="{FF2B5EF4-FFF2-40B4-BE49-F238E27FC236}">
                <a16:creationId xmlns:a16="http://schemas.microsoft.com/office/drawing/2014/main" id="{949CC8E7-D6D6-864C-B8F4-E0ADF1845708}"/>
              </a:ext>
            </a:extLst>
          </p:cNvPr>
          <p:cNvSpPr/>
          <p:nvPr/>
        </p:nvSpPr>
        <p:spPr>
          <a:xfrm>
            <a:off x="2192179" y="8717803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6" name="Rectangle 255">
            <a:extLst>
              <a:ext uri="{FF2B5EF4-FFF2-40B4-BE49-F238E27FC236}">
                <a16:creationId xmlns:a16="http://schemas.microsoft.com/office/drawing/2014/main" id="{AE81ED50-6A2C-4D4D-A49A-407E81412FBA}"/>
              </a:ext>
            </a:extLst>
          </p:cNvPr>
          <p:cNvSpPr/>
          <p:nvPr/>
        </p:nvSpPr>
        <p:spPr>
          <a:xfrm>
            <a:off x="2400186" y="8716999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57" name="Rectangle 256">
            <a:extLst>
              <a:ext uri="{FF2B5EF4-FFF2-40B4-BE49-F238E27FC236}">
                <a16:creationId xmlns:a16="http://schemas.microsoft.com/office/drawing/2014/main" id="{6ABECB36-B94C-AE4D-8EC2-C525AD02BA05}"/>
              </a:ext>
            </a:extLst>
          </p:cNvPr>
          <p:cNvSpPr/>
          <p:nvPr/>
        </p:nvSpPr>
        <p:spPr>
          <a:xfrm>
            <a:off x="1362648" y="8718970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 dirty="0"/>
          </a:p>
        </p:txBody>
      </p:sp>
      <p:graphicFrame>
        <p:nvGraphicFramePr>
          <p:cNvPr id="258" name="Tableau 257">
            <a:extLst>
              <a:ext uri="{FF2B5EF4-FFF2-40B4-BE49-F238E27FC236}">
                <a16:creationId xmlns:a16="http://schemas.microsoft.com/office/drawing/2014/main" id="{5723B540-C9C5-9748-BBC4-4C31BE8529A9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23789607"/>
              </p:ext>
            </p:extLst>
          </p:nvPr>
        </p:nvGraphicFramePr>
        <p:xfrm>
          <a:off x="168992" y="9151986"/>
          <a:ext cx="2743759" cy="1402080"/>
        </p:xfrm>
        <a:graphic>
          <a:graphicData uri="http://schemas.openxmlformats.org/drawingml/2006/table">
            <a:tbl>
              <a:tblPr firstRow="1" bandRow="1">
                <a:tableStyleId>{2D5ABB26-0587-4C30-8999-92F81FD0307C}</a:tableStyleId>
              </a:tblPr>
              <a:tblGrid>
                <a:gridCol w="2743759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</a:tblGrid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800" kern="1200" dirty="0">
                          <a:solidFill>
                            <a:srgbClr val="814F35"/>
                          </a:solidFill>
                          <a:latin typeface="+mn-lt"/>
                          <a:ea typeface="Times" charset="0"/>
                          <a:cs typeface="Times" charset="0"/>
                        </a:rPr>
                        <a:t>Soft Skills</a:t>
                      </a:r>
                    </a:p>
                  </a:txBody>
                  <a:tcPr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Leadership</a:t>
                      </a:r>
                    </a:p>
                  </a:txBody>
                  <a:tcPr anchor="ctr"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Creative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30305">
                <a:tc>
                  <a:txBody>
                    <a:bodyPr/>
                    <a:lstStyle/>
                    <a:p>
                      <a:pPr algn="l"/>
                      <a:r>
                        <a:rPr lang="fr-FR" sz="1100" kern="1200" dirty="0">
                          <a:solidFill>
                            <a:schemeClr val="tx1">
                              <a:lumMod val="65000"/>
                              <a:lumOff val="35000"/>
                            </a:schemeClr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Communicative</a:t>
                      </a: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127409">
                <a:tc>
                  <a:txBody>
                    <a:bodyPr/>
                    <a:lstStyle/>
                    <a:p>
                      <a:pPr algn="l"/>
                      <a:endParaRPr lang="fr-FR" sz="1100" kern="1200" dirty="0">
                        <a:solidFill>
                          <a:schemeClr val="tx1">
                            <a:lumMod val="65000"/>
                            <a:lumOff val="35000"/>
                          </a:schemeClr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anchor="ctr"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</a:tbl>
          </a:graphicData>
        </a:graphic>
      </p:graphicFrame>
      <p:sp>
        <p:nvSpPr>
          <p:cNvPr id="259" name="Rectangle 258">
            <a:extLst>
              <a:ext uri="{FF2B5EF4-FFF2-40B4-BE49-F238E27FC236}">
                <a16:creationId xmlns:a16="http://schemas.microsoft.com/office/drawing/2014/main" id="{44BF2201-CE29-B644-9C09-8A85FA0D1C7D}"/>
              </a:ext>
            </a:extLst>
          </p:cNvPr>
          <p:cNvSpPr/>
          <p:nvPr/>
        </p:nvSpPr>
        <p:spPr>
          <a:xfrm>
            <a:off x="1901331" y="9622497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0" name="Rectangle 259">
            <a:extLst>
              <a:ext uri="{FF2B5EF4-FFF2-40B4-BE49-F238E27FC236}">
                <a16:creationId xmlns:a16="http://schemas.microsoft.com/office/drawing/2014/main" id="{2C51B475-8BAF-4048-AB1F-2C1E5FBF1ECA}"/>
              </a:ext>
            </a:extLst>
          </p:cNvPr>
          <p:cNvSpPr/>
          <p:nvPr/>
        </p:nvSpPr>
        <p:spPr>
          <a:xfrm>
            <a:off x="2109338" y="9623033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1" name="Rectangle 260">
            <a:extLst>
              <a:ext uri="{FF2B5EF4-FFF2-40B4-BE49-F238E27FC236}">
                <a16:creationId xmlns:a16="http://schemas.microsoft.com/office/drawing/2014/main" id="{7B5DC962-882F-7840-9141-359FC654D3D0}"/>
              </a:ext>
            </a:extLst>
          </p:cNvPr>
          <p:cNvSpPr/>
          <p:nvPr/>
        </p:nvSpPr>
        <p:spPr>
          <a:xfrm>
            <a:off x="2317345" y="9622765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2" name="Rectangle 261">
            <a:extLst>
              <a:ext uri="{FF2B5EF4-FFF2-40B4-BE49-F238E27FC236}">
                <a16:creationId xmlns:a16="http://schemas.microsoft.com/office/drawing/2014/main" id="{6EF66B54-B436-0842-B632-FA315BC44230}"/>
              </a:ext>
            </a:extLst>
          </p:cNvPr>
          <p:cNvSpPr/>
          <p:nvPr/>
        </p:nvSpPr>
        <p:spPr>
          <a:xfrm>
            <a:off x="2525352" y="9623301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3" name="Rectangle 262">
            <a:extLst>
              <a:ext uri="{FF2B5EF4-FFF2-40B4-BE49-F238E27FC236}">
                <a16:creationId xmlns:a16="http://schemas.microsoft.com/office/drawing/2014/main" id="{C5066465-520B-994E-B58E-EA5EB9D5A1D6}"/>
              </a:ext>
            </a:extLst>
          </p:cNvPr>
          <p:cNvSpPr/>
          <p:nvPr/>
        </p:nvSpPr>
        <p:spPr>
          <a:xfrm>
            <a:off x="2733359" y="9622497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4" name="Rectangle 263">
            <a:extLst>
              <a:ext uri="{FF2B5EF4-FFF2-40B4-BE49-F238E27FC236}">
                <a16:creationId xmlns:a16="http://schemas.microsoft.com/office/drawing/2014/main" id="{AB0D00A8-8167-8D4C-924B-D6327F04C7CA}"/>
              </a:ext>
            </a:extLst>
          </p:cNvPr>
          <p:cNvSpPr/>
          <p:nvPr/>
        </p:nvSpPr>
        <p:spPr>
          <a:xfrm>
            <a:off x="1695821" y="9624468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5" name="Rectangle 264">
            <a:extLst>
              <a:ext uri="{FF2B5EF4-FFF2-40B4-BE49-F238E27FC236}">
                <a16:creationId xmlns:a16="http://schemas.microsoft.com/office/drawing/2014/main" id="{32E36F75-66DE-BD43-ACE2-D6906C8D292B}"/>
              </a:ext>
            </a:extLst>
          </p:cNvPr>
          <p:cNvSpPr/>
          <p:nvPr/>
        </p:nvSpPr>
        <p:spPr>
          <a:xfrm>
            <a:off x="1901331" y="9878298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6" name="Rectangle 265">
            <a:extLst>
              <a:ext uri="{FF2B5EF4-FFF2-40B4-BE49-F238E27FC236}">
                <a16:creationId xmlns:a16="http://schemas.microsoft.com/office/drawing/2014/main" id="{C03D4FC2-B7A7-BD4C-A583-1CDE0C8BE30C}"/>
              </a:ext>
            </a:extLst>
          </p:cNvPr>
          <p:cNvSpPr/>
          <p:nvPr/>
        </p:nvSpPr>
        <p:spPr>
          <a:xfrm>
            <a:off x="2109338" y="9878834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7" name="Rectangle 266">
            <a:extLst>
              <a:ext uri="{FF2B5EF4-FFF2-40B4-BE49-F238E27FC236}">
                <a16:creationId xmlns:a16="http://schemas.microsoft.com/office/drawing/2014/main" id="{E2BF68A6-FD18-C843-9392-50A177EEB91A}"/>
              </a:ext>
            </a:extLst>
          </p:cNvPr>
          <p:cNvSpPr/>
          <p:nvPr/>
        </p:nvSpPr>
        <p:spPr>
          <a:xfrm>
            <a:off x="2317345" y="9878566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8" name="Rectangle 267">
            <a:extLst>
              <a:ext uri="{FF2B5EF4-FFF2-40B4-BE49-F238E27FC236}">
                <a16:creationId xmlns:a16="http://schemas.microsoft.com/office/drawing/2014/main" id="{43EB97E9-9CC4-CE4B-BF0E-872367F5BB6C}"/>
              </a:ext>
            </a:extLst>
          </p:cNvPr>
          <p:cNvSpPr/>
          <p:nvPr/>
        </p:nvSpPr>
        <p:spPr>
          <a:xfrm>
            <a:off x="2525352" y="9879102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69" name="Rectangle 268">
            <a:extLst>
              <a:ext uri="{FF2B5EF4-FFF2-40B4-BE49-F238E27FC236}">
                <a16:creationId xmlns:a16="http://schemas.microsoft.com/office/drawing/2014/main" id="{74282D1F-E513-D34C-BB22-7D7C53096753}"/>
              </a:ext>
            </a:extLst>
          </p:cNvPr>
          <p:cNvSpPr/>
          <p:nvPr/>
        </p:nvSpPr>
        <p:spPr>
          <a:xfrm>
            <a:off x="2733359" y="9878298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0" name="Rectangle 269">
            <a:extLst>
              <a:ext uri="{FF2B5EF4-FFF2-40B4-BE49-F238E27FC236}">
                <a16:creationId xmlns:a16="http://schemas.microsoft.com/office/drawing/2014/main" id="{C5FC4FAC-4AD9-4741-9411-7A7F33A13B02}"/>
              </a:ext>
            </a:extLst>
          </p:cNvPr>
          <p:cNvSpPr/>
          <p:nvPr/>
        </p:nvSpPr>
        <p:spPr>
          <a:xfrm>
            <a:off x="1695821" y="9880269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1" name="Rectangle 270">
            <a:extLst>
              <a:ext uri="{FF2B5EF4-FFF2-40B4-BE49-F238E27FC236}">
                <a16:creationId xmlns:a16="http://schemas.microsoft.com/office/drawing/2014/main" id="{BFDF1DF4-0CAA-244D-B72D-29FE303FA24B}"/>
              </a:ext>
            </a:extLst>
          </p:cNvPr>
          <p:cNvSpPr/>
          <p:nvPr/>
        </p:nvSpPr>
        <p:spPr>
          <a:xfrm>
            <a:off x="1901331" y="10127790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2" name="Rectangle 271">
            <a:extLst>
              <a:ext uri="{FF2B5EF4-FFF2-40B4-BE49-F238E27FC236}">
                <a16:creationId xmlns:a16="http://schemas.microsoft.com/office/drawing/2014/main" id="{3DD724D1-B258-2140-9028-9F6CC430F2C5}"/>
              </a:ext>
            </a:extLst>
          </p:cNvPr>
          <p:cNvSpPr/>
          <p:nvPr/>
        </p:nvSpPr>
        <p:spPr>
          <a:xfrm>
            <a:off x="2109338" y="10128326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3" name="Rectangle 272">
            <a:extLst>
              <a:ext uri="{FF2B5EF4-FFF2-40B4-BE49-F238E27FC236}">
                <a16:creationId xmlns:a16="http://schemas.microsoft.com/office/drawing/2014/main" id="{B3CC973B-E5C3-EF48-B542-5BCFAC04A2E3}"/>
              </a:ext>
            </a:extLst>
          </p:cNvPr>
          <p:cNvSpPr/>
          <p:nvPr/>
        </p:nvSpPr>
        <p:spPr>
          <a:xfrm>
            <a:off x="2317345" y="10128058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4" name="Rectangle 273">
            <a:extLst>
              <a:ext uri="{FF2B5EF4-FFF2-40B4-BE49-F238E27FC236}">
                <a16:creationId xmlns:a16="http://schemas.microsoft.com/office/drawing/2014/main" id="{D07F40B1-C24E-324A-A9B9-5C2E58207049}"/>
              </a:ext>
            </a:extLst>
          </p:cNvPr>
          <p:cNvSpPr/>
          <p:nvPr/>
        </p:nvSpPr>
        <p:spPr>
          <a:xfrm>
            <a:off x="2525352" y="10128594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5" name="Rectangle 274">
            <a:extLst>
              <a:ext uri="{FF2B5EF4-FFF2-40B4-BE49-F238E27FC236}">
                <a16:creationId xmlns:a16="http://schemas.microsoft.com/office/drawing/2014/main" id="{32CD6B8E-5290-CF48-9639-BBD778517685}"/>
              </a:ext>
            </a:extLst>
          </p:cNvPr>
          <p:cNvSpPr/>
          <p:nvPr/>
        </p:nvSpPr>
        <p:spPr>
          <a:xfrm>
            <a:off x="2733359" y="10127790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sp>
        <p:nvSpPr>
          <p:cNvPr id="276" name="Rectangle 275">
            <a:extLst>
              <a:ext uri="{FF2B5EF4-FFF2-40B4-BE49-F238E27FC236}">
                <a16:creationId xmlns:a16="http://schemas.microsoft.com/office/drawing/2014/main" id="{6D10C121-E80D-084E-90DB-830F4B347930}"/>
              </a:ext>
            </a:extLst>
          </p:cNvPr>
          <p:cNvSpPr/>
          <p:nvPr/>
        </p:nvSpPr>
        <p:spPr>
          <a:xfrm>
            <a:off x="1695821" y="10127960"/>
            <a:ext cx="162560" cy="152400"/>
          </a:xfrm>
          <a:prstGeom prst="rect">
            <a:avLst/>
          </a:prstGeom>
          <a:solidFill>
            <a:schemeClr val="bg2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cxnSp>
        <p:nvCxnSpPr>
          <p:cNvPr id="12" name="Connecteur droit 11">
            <a:extLst>
              <a:ext uri="{FF2B5EF4-FFF2-40B4-BE49-F238E27FC236}">
                <a16:creationId xmlns:a16="http://schemas.microsoft.com/office/drawing/2014/main" id="{5895A30A-37C8-4C44-9EAF-42700B1689B0}"/>
              </a:ext>
            </a:extLst>
          </p:cNvPr>
          <p:cNvCxnSpPr/>
          <p:nvPr/>
        </p:nvCxnSpPr>
        <p:spPr>
          <a:xfrm>
            <a:off x="3966687" y="4224530"/>
            <a:ext cx="0" cy="6213011"/>
          </a:xfrm>
          <a:prstGeom prst="line">
            <a:avLst/>
          </a:prstGeom>
          <a:ln>
            <a:solidFill>
              <a:schemeClr val="bg2">
                <a:lumMod val="90000"/>
              </a:schemeClr>
            </a:solidFill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451769846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Bureau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Bureau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Bureau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355</Words>
  <Application>Microsoft Office PowerPoint</Application>
  <PresentationFormat>Custom</PresentationFormat>
  <Paragraphs>42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Présentation PowerPoint</dc:title>
  <dc:creator>axel maille</dc:creator>
  <cp:lastModifiedBy>Stanislas Larnier</cp:lastModifiedBy>
  <cp:revision>56</cp:revision>
  <dcterms:created xsi:type="dcterms:W3CDTF">2015-06-26T06:14:36Z</dcterms:created>
  <dcterms:modified xsi:type="dcterms:W3CDTF">2020-12-06T19:05:36Z</dcterms:modified>
</cp:coreProperties>
</file>