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A55"/>
    <a:srgbClr val="375B54"/>
    <a:srgbClr val="2E644A"/>
    <a:srgbClr val="282832"/>
    <a:srgbClr val="00AAE6"/>
    <a:srgbClr val="2A2D36"/>
    <a:srgbClr val="F1F2F5"/>
    <a:srgbClr val="E7E8ED"/>
    <a:srgbClr val="353B4B"/>
    <a:srgbClr val="20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varScale="1">
        <p:scale>
          <a:sx n="74" d="100"/>
          <a:sy n="74" d="100"/>
        </p:scale>
        <p:origin x="37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12/6/2020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75A55"/>
        </a:solidFill>
        <a:effectLst/>
      </p:bgPr>
    </p:bg>
    <p:spTree>
      <p:nvGrpSpPr>
        <p:cNvPr id="1" name=""/>
        <p:cNvGrpSpPr/>
        <p:nvPr/>
      </p:nvGrpSpPr>
      <p:grpSpPr>
        <a:xfrm>
          <a:off x="0" y="0"/>
          <a:ext cx="0" cy="0"/>
          <a:chOff x="0" y="0"/>
          <a:chExt cx="0" cy="0"/>
        </a:xfrm>
      </p:grpSpPr>
      <p:sp>
        <p:nvSpPr>
          <p:cNvPr id="262" name="Rectangle 261"/>
          <p:cNvSpPr/>
          <p:nvPr/>
        </p:nvSpPr>
        <p:spPr>
          <a:xfrm>
            <a:off x="3207656" y="118166"/>
            <a:ext cx="4355195" cy="362969"/>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a:off x="1" y="1888516"/>
            <a:ext cx="7562850" cy="6414736"/>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 y="119062"/>
            <a:ext cx="3207657" cy="10436643"/>
          </a:xfrm>
          <a:prstGeom prst="rect">
            <a:avLst/>
          </a:prstGeom>
          <a:solidFill>
            <a:schemeClr val="bg1">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88649" y="3073539"/>
            <a:ext cx="2603026" cy="417675"/>
          </a:xfrm>
          <a:prstGeom prst="rect">
            <a:avLst/>
          </a:prstGeom>
          <a:gradFill>
            <a:gsLst>
              <a:gs pos="50000">
                <a:srgbClr val="375A55">
                  <a:alpha val="91000"/>
                </a:srgbClr>
              </a:gs>
              <a:gs pos="0">
                <a:srgbClr val="375A55"/>
              </a:gs>
              <a:gs pos="100000">
                <a:srgbClr val="375A55"/>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a:off x="288649" y="3544385"/>
            <a:ext cx="2603026" cy="253020"/>
          </a:xfrm>
          <a:prstGeom prst="rect">
            <a:avLst/>
          </a:prstGeom>
          <a:gradFill>
            <a:gsLst>
              <a:gs pos="50000">
                <a:srgbClr val="375A55">
                  <a:alpha val="91000"/>
                </a:srgbClr>
              </a:gs>
              <a:gs pos="0">
                <a:srgbClr val="375A55"/>
              </a:gs>
              <a:gs pos="100000">
                <a:srgbClr val="375A55"/>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p:cNvSpPr/>
          <p:nvPr/>
        </p:nvSpPr>
        <p:spPr>
          <a:xfrm>
            <a:off x="288649" y="3850576"/>
            <a:ext cx="2603026" cy="253020"/>
          </a:xfrm>
          <a:prstGeom prst="rect">
            <a:avLst/>
          </a:prstGeom>
          <a:gradFill>
            <a:gsLst>
              <a:gs pos="50000">
                <a:srgbClr val="375A55">
                  <a:alpha val="91000"/>
                </a:srgbClr>
              </a:gs>
              <a:gs pos="0">
                <a:srgbClr val="375A55"/>
              </a:gs>
              <a:gs pos="100000">
                <a:srgbClr val="375A55"/>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219"/>
          <p:cNvSpPr/>
          <p:nvPr/>
        </p:nvSpPr>
        <p:spPr>
          <a:xfrm>
            <a:off x="288649" y="4156767"/>
            <a:ext cx="2603026" cy="253020"/>
          </a:xfrm>
          <a:prstGeom prst="rect">
            <a:avLst/>
          </a:prstGeom>
          <a:gradFill>
            <a:gsLst>
              <a:gs pos="50000">
                <a:srgbClr val="375A55">
                  <a:alpha val="91000"/>
                </a:srgbClr>
              </a:gs>
              <a:gs pos="0">
                <a:srgbClr val="375A55"/>
              </a:gs>
              <a:gs pos="100000">
                <a:srgbClr val="375A55"/>
              </a:gs>
            </a:gsLst>
            <a:lin ang="0" scaled="0"/>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 y="2260194"/>
            <a:ext cx="3207656" cy="523220"/>
          </a:xfrm>
          <a:prstGeom prst="rect">
            <a:avLst/>
          </a:prstGeom>
          <a:solidFill>
            <a:srgbClr val="375A55"/>
          </a:solidFill>
          <a:ln w="3175">
            <a:noFill/>
          </a:ln>
        </p:spPr>
        <p:txBody>
          <a:bodyPr wrap="square" rtlCol="0"/>
          <a:lstStyle/>
          <a:p>
            <a:pPr algn="ctr"/>
            <a:r>
              <a:rPr lang="en-US" sz="1600" b="1" dirty="0">
                <a:solidFill>
                  <a:schemeClr val="bg1"/>
                </a:solidFill>
                <a:latin typeface="Arial" panose="020B0604020202020204" pitchFamily="34" charset="0"/>
                <a:cs typeface="Arial" panose="020B0604020202020204" pitchFamily="34" charset="0"/>
              </a:rPr>
              <a:t>JANE DOE</a:t>
            </a:r>
          </a:p>
          <a:p>
            <a:pPr algn="ctr"/>
            <a:endParaRPr lang="en-US" sz="200" dirty="0">
              <a:solidFill>
                <a:schemeClr val="bg1"/>
              </a:solidFill>
              <a:latin typeface="Arial" panose="020B0604020202020204" pitchFamily="34" charset="0"/>
              <a:cs typeface="Arial" panose="020B0604020202020204" pitchFamily="34" charset="0"/>
            </a:endParaRPr>
          </a:p>
          <a:p>
            <a:pPr algn="ctr"/>
            <a:r>
              <a:rPr lang="en-US" sz="1000">
                <a:solidFill>
                  <a:schemeClr val="bg1"/>
                </a:solidFill>
                <a:latin typeface="Arial" panose="020B0604020202020204" pitchFamily="34" charset="0"/>
                <a:cs typeface="Arial" panose="020B0604020202020204" pitchFamily="34" charset="0"/>
              </a:rPr>
              <a:t>PROFESSIONAL TITLE</a:t>
            </a:r>
            <a:endParaRPr lang="en-US" sz="1000"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288648" y="3078804"/>
            <a:ext cx="2603025" cy="1384995"/>
          </a:xfrm>
          <a:prstGeom prst="rect">
            <a:avLst/>
          </a:prstGeom>
          <a:noFill/>
          <a:ln w="6350">
            <a:noFill/>
          </a:ln>
        </p:spPr>
        <p:txBody>
          <a:bodyPr wrap="square" rtlCol="0"/>
          <a:lstStyle/>
          <a:p>
            <a:r>
              <a:rPr lang="en-GB" sz="1000" dirty="0">
                <a:solidFill>
                  <a:schemeClr val="bg1"/>
                </a:solidFill>
                <a:latin typeface="Arial" panose="020B0604020202020204" pitchFamily="34" charset="0"/>
                <a:cs typeface="Arial" panose="020B0604020202020204" pitchFamily="34" charset="0"/>
              </a:rPr>
              <a:t>12 Regent Street Y200 New-York, NY</a:t>
            </a:r>
          </a:p>
          <a:p>
            <a:endParaRPr lang="en-GB" sz="1000" dirty="0">
              <a:solidFill>
                <a:schemeClr val="bg1"/>
              </a:solidFill>
              <a:latin typeface="Arial" panose="020B0604020202020204" pitchFamily="34" charset="0"/>
              <a:cs typeface="Arial" panose="020B0604020202020204" pitchFamily="34" charset="0"/>
            </a:endParaRPr>
          </a:p>
          <a:p>
            <a:endParaRPr lang="en-US" sz="400" dirty="0">
              <a:solidFill>
                <a:schemeClr val="bg1"/>
              </a:solidFill>
              <a:latin typeface="Arial" panose="020B0604020202020204" pitchFamily="34" charset="0"/>
              <a:cs typeface="Arial" panose="020B0604020202020204" pitchFamily="34" charset="0"/>
            </a:endParaRPr>
          </a:p>
          <a:p>
            <a:pPr>
              <a:lnSpc>
                <a:spcPct val="200000"/>
              </a:lnSpc>
            </a:pPr>
            <a:r>
              <a:rPr lang="en-US" sz="1000" b="1" dirty="0">
                <a:solidFill>
                  <a:schemeClr val="bg1"/>
                </a:solidFill>
                <a:latin typeface="Arial" panose="020B0604020202020204" pitchFamily="34" charset="0"/>
                <a:cs typeface="Arial" panose="020B0604020202020204" pitchFamily="34" charset="0"/>
              </a:rPr>
              <a:t>111 222 333</a:t>
            </a:r>
          </a:p>
          <a:p>
            <a:pPr>
              <a:lnSpc>
                <a:spcPct val="200000"/>
              </a:lnSpc>
            </a:pPr>
            <a:r>
              <a:rPr lang="en-US" sz="1000" dirty="0">
                <a:solidFill>
                  <a:schemeClr val="bg1"/>
                </a:solidFill>
                <a:latin typeface="Arial" panose="020B0604020202020204" pitchFamily="34" charset="0"/>
                <a:cs typeface="Arial" panose="020B0604020202020204" pitchFamily="34" charset="0"/>
              </a:rPr>
              <a:t>mail@mail.com</a:t>
            </a:r>
          </a:p>
          <a:p>
            <a:pPr>
              <a:lnSpc>
                <a:spcPct val="200000"/>
              </a:lnSpc>
            </a:pPr>
            <a:r>
              <a:rPr lang="en-US" sz="1000" dirty="0">
                <a:solidFill>
                  <a:schemeClr val="bg1"/>
                </a:solidFill>
                <a:latin typeface="Arial" panose="020B0604020202020204" pitchFamily="34" charset="0"/>
                <a:cs typeface="Arial" panose="020B0604020202020204" pitchFamily="34" charset="0"/>
              </a:rPr>
              <a:t>Linkedin.com/name</a:t>
            </a:r>
          </a:p>
        </p:txBody>
      </p:sp>
      <p:sp>
        <p:nvSpPr>
          <p:cNvPr id="203" name="TextBox 202"/>
          <p:cNvSpPr txBox="1"/>
          <p:nvPr/>
        </p:nvSpPr>
        <p:spPr>
          <a:xfrm>
            <a:off x="3421855" y="592457"/>
            <a:ext cx="3754369" cy="861774"/>
          </a:xfrm>
          <a:prstGeom prst="rect">
            <a:avLst/>
          </a:prstGeom>
          <a:noFill/>
        </p:spPr>
        <p:txBody>
          <a:bodyPr wrap="square" rtlCol="0"/>
          <a:lstStyle/>
          <a:p>
            <a:pPr algn="just"/>
            <a:r>
              <a:rPr lang="en-US" sz="1000" dirty="0" err="1">
                <a:solidFill>
                  <a:schemeClr val="bg1">
                    <a:lumMod val="9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p>
        </p:txBody>
      </p:sp>
      <p:sp>
        <p:nvSpPr>
          <p:cNvPr id="154" name="TextBox 153"/>
          <p:cNvSpPr txBox="1"/>
          <p:nvPr/>
        </p:nvSpPr>
        <p:spPr>
          <a:xfrm>
            <a:off x="3314889" y="1800994"/>
            <a:ext cx="3861336" cy="461665"/>
          </a:xfrm>
          <a:prstGeom prst="rect">
            <a:avLst/>
          </a:prstGeom>
          <a:noFill/>
        </p:spPr>
        <p:txBody>
          <a:bodyPr wrap="square" rtlCol="0">
            <a:spAutoFit/>
          </a:bodyPr>
          <a:lstStyle/>
          <a:p>
            <a:pPr algn="r"/>
            <a:endParaRPr lang="en-US" sz="1200" b="1" dirty="0">
              <a:solidFill>
                <a:schemeClr val="bg1"/>
              </a:solidFill>
              <a:latin typeface="Arial" panose="020B0604020202020204" pitchFamily="34" charset="0"/>
              <a:cs typeface="Arial" panose="020B0604020202020204" pitchFamily="34" charset="0"/>
            </a:endParaRPr>
          </a:p>
          <a:p>
            <a:pPr algn="r"/>
            <a:r>
              <a:rPr lang="en-US" sz="1200" b="1" dirty="0">
                <a:solidFill>
                  <a:schemeClr val="bg1"/>
                </a:solidFill>
                <a:latin typeface="Arial" panose="020B0604020202020204" pitchFamily="34" charset="0"/>
                <a:cs typeface="Arial" panose="020B0604020202020204" pitchFamily="34" charset="0"/>
              </a:rPr>
              <a:t>WORK EXPERIENCE</a:t>
            </a:r>
            <a:endParaRPr lang="en-US" sz="1000" dirty="0">
              <a:solidFill>
                <a:schemeClr val="bg1"/>
              </a:solidFill>
              <a:latin typeface="Arial" panose="020B0604020202020204" pitchFamily="34" charset="0"/>
              <a:cs typeface="Arial" panose="020B0604020202020204" pitchFamily="34" charset="0"/>
            </a:endParaRPr>
          </a:p>
        </p:txBody>
      </p:sp>
      <p:cxnSp>
        <p:nvCxnSpPr>
          <p:cNvPr id="155" name="Straight Connector 154"/>
          <p:cNvCxnSpPr/>
          <p:nvPr/>
        </p:nvCxnSpPr>
        <p:spPr>
          <a:xfrm>
            <a:off x="3482340" y="2262659"/>
            <a:ext cx="3596829" cy="0"/>
          </a:xfrm>
          <a:prstGeom prst="line">
            <a:avLst/>
          </a:prstGeom>
          <a:ln w="3175">
            <a:solidFill>
              <a:srgbClr val="375A55"/>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3314889" y="5349929"/>
            <a:ext cx="3861336" cy="461665"/>
          </a:xfrm>
          <a:prstGeom prst="rect">
            <a:avLst/>
          </a:prstGeom>
          <a:noFill/>
        </p:spPr>
        <p:txBody>
          <a:bodyPr wrap="square" rtlCol="0">
            <a:spAutoFit/>
          </a:bodyPr>
          <a:lstStyle/>
          <a:p>
            <a:pPr algn="r"/>
            <a:endParaRPr lang="en-US" sz="1200" b="1" dirty="0">
              <a:solidFill>
                <a:schemeClr val="bg1"/>
              </a:solidFill>
              <a:latin typeface="Arial" panose="020B0604020202020204" pitchFamily="34" charset="0"/>
              <a:cs typeface="Arial" panose="020B0604020202020204" pitchFamily="34" charset="0"/>
            </a:endParaRPr>
          </a:p>
          <a:p>
            <a:pPr algn="r"/>
            <a:r>
              <a:rPr lang="en-US" sz="1200" b="1" dirty="0">
                <a:solidFill>
                  <a:schemeClr val="bg1"/>
                </a:solidFill>
                <a:latin typeface="Arial" panose="020B0604020202020204" pitchFamily="34" charset="0"/>
                <a:cs typeface="Arial" panose="020B0604020202020204" pitchFamily="34" charset="0"/>
              </a:rPr>
              <a:t>EDUCATION</a:t>
            </a:r>
            <a:endParaRPr lang="en-US" sz="1000" dirty="0">
              <a:solidFill>
                <a:schemeClr val="bg1"/>
              </a:solidFill>
              <a:latin typeface="Arial" panose="020B0604020202020204" pitchFamily="34" charset="0"/>
              <a:cs typeface="Arial" panose="020B0604020202020204" pitchFamily="34" charset="0"/>
            </a:endParaRPr>
          </a:p>
        </p:txBody>
      </p:sp>
      <p:sp>
        <p:nvSpPr>
          <p:cNvPr id="158" name="TextBox 157"/>
          <p:cNvSpPr txBox="1"/>
          <p:nvPr/>
        </p:nvSpPr>
        <p:spPr>
          <a:xfrm>
            <a:off x="3314889" y="8417004"/>
            <a:ext cx="3861336" cy="461665"/>
          </a:xfrm>
          <a:prstGeom prst="rect">
            <a:avLst/>
          </a:prstGeom>
          <a:noFill/>
        </p:spPr>
        <p:txBody>
          <a:bodyPr wrap="square" rtlCol="0">
            <a:spAutoFit/>
          </a:bodyPr>
          <a:lstStyle/>
          <a:p>
            <a:pPr algn="r"/>
            <a:endParaRPr lang="en-US" sz="1200" b="1" dirty="0">
              <a:solidFill>
                <a:schemeClr val="bg1"/>
              </a:solidFill>
              <a:latin typeface="Arial" panose="020B0604020202020204" pitchFamily="34" charset="0"/>
              <a:cs typeface="Arial" panose="020B0604020202020204" pitchFamily="34" charset="0"/>
            </a:endParaRPr>
          </a:p>
          <a:p>
            <a:pPr algn="r"/>
            <a:r>
              <a:rPr lang="en-US" sz="1200" b="1" dirty="0">
                <a:solidFill>
                  <a:schemeClr val="bg1"/>
                </a:solidFill>
                <a:latin typeface="Arial" panose="020B0604020202020204" pitchFamily="34" charset="0"/>
                <a:cs typeface="Arial" panose="020B0604020202020204" pitchFamily="34" charset="0"/>
              </a:rPr>
              <a:t>HOBBIES</a:t>
            </a:r>
            <a:endParaRPr lang="en-US" sz="1000" dirty="0">
              <a:solidFill>
                <a:schemeClr val="bg1"/>
              </a:solidFill>
              <a:latin typeface="Arial" panose="020B0604020202020204" pitchFamily="34" charset="0"/>
              <a:cs typeface="Arial" panose="020B0604020202020204" pitchFamily="34" charset="0"/>
            </a:endParaRPr>
          </a:p>
        </p:txBody>
      </p:sp>
      <p:sp>
        <p:nvSpPr>
          <p:cNvPr id="193" name="TextBox 192"/>
          <p:cNvSpPr txBox="1"/>
          <p:nvPr/>
        </p:nvSpPr>
        <p:spPr>
          <a:xfrm>
            <a:off x="3314889" y="2336913"/>
            <a:ext cx="3861336" cy="2985433"/>
          </a:xfrm>
          <a:prstGeom prst="rect">
            <a:avLst/>
          </a:prstGeom>
          <a:noFill/>
        </p:spPr>
        <p:txBody>
          <a:bodyPr wrap="square" rtlCol="0"/>
          <a:lstStyle/>
          <a:p>
            <a:pPr algn="r"/>
            <a:r>
              <a:rPr lang="en-US" sz="900" b="1" dirty="0">
                <a:solidFill>
                  <a:schemeClr val="bg1">
                    <a:lumMod val="95000"/>
                  </a:schemeClr>
                </a:solidFill>
                <a:latin typeface="Arial" panose="020B0604020202020204" pitchFamily="34" charset="0"/>
                <a:cs typeface="Arial" panose="020B0604020202020204" pitchFamily="34" charset="0"/>
              </a:rPr>
              <a:t>COMPAGNY NAME | JOB TITLE</a:t>
            </a:r>
          </a:p>
          <a:p>
            <a:pPr algn="r"/>
            <a:r>
              <a:rPr lang="en-US" sz="800" dirty="0">
                <a:solidFill>
                  <a:schemeClr val="bg1">
                    <a:lumMod val="95000"/>
                  </a:schemeClr>
                </a:solidFill>
                <a:latin typeface="Arial" panose="020B0604020202020204" pitchFamily="34" charset="0"/>
                <a:cs typeface="Arial" panose="020B0604020202020204" pitchFamily="34" charset="0"/>
              </a:rPr>
              <a:t>20XX – 20XX</a:t>
            </a:r>
          </a:p>
          <a:p>
            <a:pPr algn="r"/>
            <a:endParaRPr lang="en-US" sz="300" dirty="0">
              <a:solidFill>
                <a:schemeClr val="bg1">
                  <a:lumMod val="95000"/>
                </a:schemeClr>
              </a:solidFill>
              <a:latin typeface="Arial" panose="020B0604020202020204" pitchFamily="34" charset="0"/>
              <a:cs typeface="Arial" panose="020B0604020202020204" pitchFamily="34" charset="0"/>
            </a:endParaRPr>
          </a:p>
          <a:p>
            <a:pPr algn="r"/>
            <a:r>
              <a:rPr lang="en-US" sz="900" dirty="0" err="1">
                <a:solidFill>
                  <a:schemeClr val="bg1">
                    <a:lumMod val="95000"/>
                  </a:schemeClr>
                </a:solidFill>
                <a:latin typeface="Arial" panose="020B0604020202020204" pitchFamily="34" charset="0"/>
                <a:cs typeface="Arial" panose="020B0604020202020204" pitchFamily="34" charset="0"/>
              </a:rPr>
              <a:t>Lorem ipsum dolor sit amet, consectetur adipiscing elit. Quisque pulvinar sit amet turpis ut consequat. </a:t>
            </a:r>
            <a:r>
              <a:rPr lang="en-US" sz="900" dirty="0">
                <a:solidFill>
                  <a:schemeClr val="bg1">
                    <a:lumMod val="95000"/>
                  </a:schemeClr>
                </a:solidFill>
                <a:latin typeface="Arial" panose="020B0604020202020204" pitchFamily="34" charset="0"/>
                <a:cs typeface="Arial" panose="020B0604020202020204" pitchFamily="34" charset="0"/>
              </a:rPr>
              <a:t>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a:t>
            </a:r>
          </a:p>
          <a:p>
            <a:pPr algn="r"/>
            <a:endParaRPr lang="en-US" sz="900" dirty="0">
              <a:solidFill>
                <a:schemeClr val="bg1">
                  <a:lumMod val="95000"/>
                </a:schemeClr>
              </a:solidFill>
              <a:latin typeface="Arial" panose="020B0604020202020204" pitchFamily="34" charset="0"/>
              <a:cs typeface="Arial" panose="020B0604020202020204" pitchFamily="34" charset="0"/>
            </a:endParaRPr>
          </a:p>
          <a:p>
            <a:pPr algn="r"/>
            <a:r>
              <a:rPr lang="en-US" sz="900" b="1" dirty="0">
                <a:solidFill>
                  <a:schemeClr val="bg1">
                    <a:lumMod val="95000"/>
                  </a:schemeClr>
                </a:solidFill>
                <a:latin typeface="Arial" panose="020B0604020202020204" pitchFamily="34" charset="0"/>
                <a:cs typeface="Arial" panose="020B0604020202020204" pitchFamily="34" charset="0"/>
              </a:rPr>
              <a:t>COMPAGNY NAME | JOB TITLE</a:t>
            </a:r>
          </a:p>
          <a:p>
            <a:pPr algn="r"/>
            <a:r>
              <a:rPr lang="en-US" sz="800" dirty="0">
                <a:solidFill>
                  <a:schemeClr val="bg1">
                    <a:lumMod val="95000"/>
                  </a:schemeClr>
                </a:solidFill>
                <a:latin typeface="Arial" panose="020B0604020202020204" pitchFamily="34" charset="0"/>
                <a:cs typeface="Arial" panose="020B0604020202020204" pitchFamily="34" charset="0"/>
              </a:rPr>
              <a:t>20XX – 20XX</a:t>
            </a:r>
          </a:p>
          <a:p>
            <a:pPr algn="r"/>
            <a:endParaRPr lang="en-US" sz="300" dirty="0">
              <a:solidFill>
                <a:schemeClr val="bg1">
                  <a:lumMod val="95000"/>
                </a:schemeClr>
              </a:solidFill>
              <a:latin typeface="Arial" panose="020B0604020202020204" pitchFamily="34" charset="0"/>
              <a:cs typeface="Arial" panose="020B0604020202020204" pitchFamily="34" charset="0"/>
            </a:endParaRPr>
          </a:p>
          <a:p>
            <a:pPr algn="r"/>
            <a:r>
              <a:rPr lang="en-US" sz="900" dirty="0">
                <a:solidFill>
                  <a:schemeClr val="bg1">
                    <a:lumMod val="95000"/>
                  </a:schemeClr>
                </a:solidFill>
                <a:latin typeface="Arial" panose="020B0604020202020204" pitchFamily="34" charset="0"/>
                <a:cs typeface="Arial" panose="020B0604020202020204" pitchFamily="34" charset="0"/>
              </a:rPr>
              <a:t>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consectetur</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adipiscing</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elit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Quisque</a:t>
            </a:r>
            <a:r>
              <a:rPr lang="en-US" sz="900" dirty="0">
                <a:solidFill>
                  <a:schemeClr val="bg1">
                    <a:lumMod val="95000"/>
                  </a:schemeClr>
                </a:solidFill>
                <a:latin typeface="Arial" panose="020B0604020202020204" pitchFamily="34" charset="0"/>
                <a:cs typeface="Arial" panose="020B0604020202020204" pitchFamily="34" charset="0"/>
              </a:rPr>
              <a:t> pulvinar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turpis</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ut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consequat</a:t>
            </a:r>
            <a:r>
              <a:rPr lang="en-US" sz="900" dirty="0">
                <a:solidFill>
                  <a:schemeClr val="bg1">
                    <a:lumMod val="95000"/>
                  </a:schemeClr>
                </a:solidFill>
                <a:latin typeface="Arial" panose="020B0604020202020204" pitchFamily="34" charset="0"/>
                <a:cs typeface="Arial" panose="020B0604020202020204" pitchFamily="34" charset="0"/>
              </a:rPr>
              <a:t>. 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a:t>
            </a:r>
          </a:p>
          <a:p>
            <a:pPr algn="r"/>
            <a:endParaRPr lang="en-US" sz="900" dirty="0">
              <a:solidFill>
                <a:schemeClr val="bg1">
                  <a:lumMod val="95000"/>
                </a:schemeClr>
              </a:solidFill>
              <a:latin typeface="Arial" panose="020B0604020202020204" pitchFamily="34" charset="0"/>
              <a:cs typeface="Arial" panose="020B0604020202020204" pitchFamily="34" charset="0"/>
            </a:endParaRPr>
          </a:p>
          <a:p>
            <a:pPr algn="r"/>
            <a:r>
              <a:rPr lang="en-US" sz="900" b="1" dirty="0">
                <a:solidFill>
                  <a:schemeClr val="bg1">
                    <a:lumMod val="95000"/>
                  </a:schemeClr>
                </a:solidFill>
                <a:latin typeface="Arial" panose="020B0604020202020204" pitchFamily="34" charset="0"/>
                <a:cs typeface="Arial" panose="020B0604020202020204" pitchFamily="34" charset="0"/>
              </a:rPr>
              <a:t>COMPAGNY NAME | JOB TITLE</a:t>
            </a:r>
          </a:p>
          <a:p>
            <a:pPr algn="r"/>
            <a:r>
              <a:rPr lang="en-US" sz="800" dirty="0">
                <a:solidFill>
                  <a:schemeClr val="bg1">
                    <a:lumMod val="95000"/>
                  </a:schemeClr>
                </a:solidFill>
                <a:latin typeface="Arial" panose="020B0604020202020204" pitchFamily="34" charset="0"/>
                <a:cs typeface="Arial" panose="020B0604020202020204" pitchFamily="34" charset="0"/>
              </a:rPr>
              <a:t>20XX – 20XX</a:t>
            </a:r>
          </a:p>
          <a:p>
            <a:pPr algn="r"/>
            <a:endParaRPr lang="en-US" sz="300" dirty="0">
              <a:solidFill>
                <a:schemeClr val="bg1">
                  <a:lumMod val="95000"/>
                </a:schemeClr>
              </a:solidFill>
              <a:latin typeface="Arial" panose="020B0604020202020204" pitchFamily="34" charset="0"/>
              <a:cs typeface="Arial" panose="020B0604020202020204" pitchFamily="34" charset="0"/>
            </a:endParaRPr>
          </a:p>
          <a:p>
            <a:pPr algn="r"/>
            <a:r>
              <a:rPr lang="en-US" sz="900" dirty="0">
                <a:solidFill>
                  <a:schemeClr val="bg1">
                    <a:lumMod val="95000"/>
                  </a:schemeClr>
                </a:solidFill>
                <a:latin typeface="Arial" panose="020B0604020202020204" pitchFamily="34" charset="0"/>
                <a:cs typeface="Arial" panose="020B0604020202020204" pitchFamily="34" charset="0"/>
              </a:rPr>
              <a:t>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consectetur</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adipiscing</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elit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Quisque</a:t>
            </a:r>
            <a:r>
              <a:rPr lang="en-US" sz="900" dirty="0">
                <a:solidFill>
                  <a:schemeClr val="bg1">
                    <a:lumMod val="95000"/>
                  </a:schemeClr>
                </a:solidFill>
                <a:latin typeface="Arial" panose="020B0604020202020204" pitchFamily="34" charset="0"/>
                <a:cs typeface="Arial" panose="020B0604020202020204" pitchFamily="34" charset="0"/>
              </a:rPr>
              <a:t> pulvinar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turpis</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ut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consequat</a:t>
            </a:r>
            <a:r>
              <a:rPr lang="en-US" sz="900" dirty="0">
                <a:solidFill>
                  <a:schemeClr val="bg1">
                    <a:lumMod val="95000"/>
                  </a:schemeClr>
                </a:solidFill>
                <a:latin typeface="Arial" panose="020B0604020202020204" pitchFamily="34" charset="0"/>
                <a:cs typeface="Arial" panose="020B0604020202020204" pitchFamily="34" charset="0"/>
              </a:rPr>
              <a:t>. 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a:t>
            </a:r>
          </a:p>
          <a:p>
            <a:pPr algn="r"/>
            <a:endParaRPr lang="en-US" sz="900" dirty="0">
              <a:solidFill>
                <a:schemeClr val="bg1">
                  <a:lumMod val="95000"/>
                </a:schemeClr>
              </a:solidFill>
              <a:latin typeface="Arial" panose="020B0604020202020204" pitchFamily="34" charset="0"/>
              <a:cs typeface="Arial" panose="020B0604020202020204" pitchFamily="34" charset="0"/>
            </a:endParaRPr>
          </a:p>
          <a:p>
            <a:pPr algn="r"/>
            <a:r>
              <a:rPr lang="en-US" sz="900" b="1" dirty="0">
                <a:solidFill>
                  <a:schemeClr val="bg1">
                    <a:lumMod val="95000"/>
                  </a:schemeClr>
                </a:solidFill>
                <a:latin typeface="Arial" panose="020B0604020202020204" pitchFamily="34" charset="0"/>
                <a:cs typeface="Arial" panose="020B0604020202020204" pitchFamily="34" charset="0"/>
              </a:rPr>
              <a:t>COMPAGNY NAME | JOB TITLE</a:t>
            </a:r>
          </a:p>
          <a:p>
            <a:pPr algn="r"/>
            <a:r>
              <a:rPr lang="en-US" sz="800" dirty="0">
                <a:solidFill>
                  <a:schemeClr val="bg1">
                    <a:lumMod val="95000"/>
                  </a:schemeClr>
                </a:solidFill>
                <a:latin typeface="Arial" panose="020B0604020202020204" pitchFamily="34" charset="0"/>
                <a:cs typeface="Arial" panose="020B0604020202020204" pitchFamily="34" charset="0"/>
              </a:rPr>
              <a:t>20XX – 20XX</a:t>
            </a:r>
          </a:p>
          <a:p>
            <a:pPr algn="r"/>
            <a:endParaRPr lang="en-US" sz="300" dirty="0">
              <a:solidFill>
                <a:schemeClr val="bg1">
                  <a:lumMod val="95000"/>
                </a:schemeClr>
              </a:solidFill>
              <a:latin typeface="Arial" panose="020B0604020202020204" pitchFamily="34" charset="0"/>
              <a:cs typeface="Arial" panose="020B0604020202020204" pitchFamily="34" charset="0"/>
            </a:endParaRPr>
          </a:p>
          <a:p>
            <a:pPr algn="r"/>
            <a:r>
              <a:rPr lang="en-US" sz="900" dirty="0">
                <a:solidFill>
                  <a:schemeClr val="bg1">
                    <a:lumMod val="95000"/>
                  </a:schemeClr>
                </a:solidFill>
                <a:latin typeface="Arial" panose="020B0604020202020204" pitchFamily="34" charset="0"/>
                <a:cs typeface="Arial" panose="020B0604020202020204" pitchFamily="34" charset="0"/>
              </a:rPr>
              <a:t>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consectetur</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adipiscing</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elit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Quisque</a:t>
            </a:r>
            <a:r>
              <a:rPr lang="en-US" sz="900" dirty="0">
                <a:solidFill>
                  <a:schemeClr val="bg1">
                    <a:lumMod val="95000"/>
                  </a:schemeClr>
                </a:solidFill>
                <a:latin typeface="Arial" panose="020B0604020202020204" pitchFamily="34" charset="0"/>
                <a:cs typeface="Arial" panose="020B0604020202020204" pitchFamily="34" charset="0"/>
              </a:rPr>
              <a:t> pulvinar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turpis</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ut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consequat</a:t>
            </a:r>
            <a:r>
              <a:rPr lang="en-US" sz="900" dirty="0">
                <a:solidFill>
                  <a:schemeClr val="bg1">
                    <a:lumMod val="95000"/>
                  </a:schemeClr>
                </a:solidFill>
                <a:latin typeface="Arial" panose="020B0604020202020204" pitchFamily="34" charset="0"/>
                <a:cs typeface="Arial" panose="020B0604020202020204" pitchFamily="34" charset="0"/>
              </a:rPr>
              <a:t>. 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a:t>
            </a:r>
          </a:p>
          <a:p>
            <a:pPr algn="r"/>
            <a:endParaRPr lang="en-US" sz="900" dirty="0">
              <a:solidFill>
                <a:schemeClr val="bg1">
                  <a:lumMod val="9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3314889" y="5884623"/>
            <a:ext cx="3861336" cy="2308324"/>
          </a:xfrm>
          <a:prstGeom prst="rect">
            <a:avLst/>
          </a:prstGeom>
          <a:noFill/>
        </p:spPr>
        <p:txBody>
          <a:bodyPr wrap="square" rtlCol="0"/>
          <a:lstStyle/>
          <a:p>
            <a:pPr algn="r"/>
            <a:r>
              <a:rPr lang="en-US" sz="900" b="1" dirty="0">
                <a:solidFill>
                  <a:schemeClr val="bg1">
                    <a:lumMod val="95000"/>
                  </a:schemeClr>
                </a:solidFill>
                <a:latin typeface="Arial" panose="020B0604020202020204" pitchFamily="34" charset="0"/>
                <a:cs typeface="Arial" panose="020B0604020202020204" pitchFamily="34" charset="0"/>
              </a:rPr>
              <a:t>DEGREE | UNIVERSITY | 20XX </a:t>
            </a:r>
          </a:p>
          <a:p>
            <a:pPr algn="r"/>
            <a:r>
              <a:rPr lang="en-US" sz="900" dirty="0">
                <a:solidFill>
                  <a:schemeClr val="bg1">
                    <a:lumMod val="95000"/>
                  </a:schemeClr>
                </a:solidFill>
                <a:latin typeface="Arial" panose="020B0604020202020204" pitchFamily="34" charset="0"/>
                <a:cs typeface="Arial" panose="020B0604020202020204" pitchFamily="34" charset="0"/>
              </a:rPr>
              <a:t>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consectetur</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adipiscing</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elit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Quisque</a:t>
            </a:r>
            <a:r>
              <a:rPr lang="en-US" sz="900" dirty="0">
                <a:solidFill>
                  <a:schemeClr val="bg1">
                    <a:lumMod val="95000"/>
                  </a:schemeClr>
                </a:solidFill>
                <a:latin typeface="Arial" panose="020B0604020202020204" pitchFamily="34" charset="0"/>
                <a:cs typeface="Arial" panose="020B0604020202020204" pitchFamily="34" charset="0"/>
              </a:rPr>
              <a:t> pulvinar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turpis</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ut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consequat</a:t>
            </a:r>
            <a:r>
              <a:rPr lang="en-US" sz="900" dirty="0">
                <a:solidFill>
                  <a:schemeClr val="bg1">
                    <a:lumMod val="95000"/>
                  </a:schemeClr>
                </a:solidFill>
                <a:latin typeface="Arial" panose="020B0604020202020204" pitchFamily="34" charset="0"/>
                <a:cs typeface="Arial" panose="020B0604020202020204" pitchFamily="34" charset="0"/>
              </a:rPr>
              <a:t>. 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a:t>
            </a:r>
          </a:p>
          <a:p>
            <a:pPr algn="r"/>
            <a:endParaRPr lang="en-US" sz="900" dirty="0">
              <a:solidFill>
                <a:schemeClr val="bg1">
                  <a:lumMod val="95000"/>
                </a:schemeClr>
              </a:solidFill>
              <a:latin typeface="Arial" panose="020B0604020202020204" pitchFamily="34" charset="0"/>
              <a:cs typeface="Arial" panose="020B0604020202020204" pitchFamily="34" charset="0"/>
            </a:endParaRPr>
          </a:p>
          <a:p>
            <a:pPr algn="r"/>
            <a:r>
              <a:rPr lang="en-US" sz="900" b="1" dirty="0">
                <a:solidFill>
                  <a:schemeClr val="bg1">
                    <a:lumMod val="95000"/>
                  </a:schemeClr>
                </a:solidFill>
                <a:latin typeface="Arial" panose="020B0604020202020204" pitchFamily="34" charset="0"/>
                <a:cs typeface="Arial" panose="020B0604020202020204" pitchFamily="34" charset="0"/>
              </a:rPr>
              <a:t>DEGREE | UNIVERSITY | 20XX </a:t>
            </a:r>
          </a:p>
          <a:p>
            <a:pPr algn="r"/>
            <a:r>
              <a:rPr lang="en-US" sz="900" dirty="0">
                <a:solidFill>
                  <a:schemeClr val="bg1">
                    <a:lumMod val="95000"/>
                  </a:schemeClr>
                </a:solidFill>
                <a:latin typeface="Arial" panose="020B0604020202020204" pitchFamily="34" charset="0"/>
                <a:cs typeface="Arial" panose="020B0604020202020204" pitchFamily="34" charset="0"/>
              </a:rPr>
              <a:t>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consectetur</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adipiscing</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elit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Quisque</a:t>
            </a:r>
            <a:r>
              <a:rPr lang="en-US" sz="900" dirty="0">
                <a:solidFill>
                  <a:schemeClr val="bg1">
                    <a:lumMod val="95000"/>
                  </a:schemeClr>
                </a:solidFill>
                <a:latin typeface="Arial" panose="020B0604020202020204" pitchFamily="34" charset="0"/>
                <a:cs typeface="Arial" panose="020B0604020202020204" pitchFamily="34" charset="0"/>
              </a:rPr>
              <a:t> pulvinar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turpis</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ut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consequat</a:t>
            </a:r>
            <a:r>
              <a:rPr lang="en-US" sz="900" dirty="0">
                <a:solidFill>
                  <a:schemeClr val="bg1">
                    <a:lumMod val="95000"/>
                  </a:schemeClr>
                </a:solidFill>
                <a:latin typeface="Arial" panose="020B0604020202020204" pitchFamily="34" charset="0"/>
                <a:cs typeface="Arial" panose="020B0604020202020204" pitchFamily="34" charset="0"/>
              </a:rPr>
              <a:t>. 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a:t>
            </a:r>
          </a:p>
          <a:p>
            <a:pPr algn="r"/>
            <a:endParaRPr lang="en-US" sz="900" dirty="0">
              <a:solidFill>
                <a:schemeClr val="bg1">
                  <a:lumMod val="95000"/>
                </a:schemeClr>
              </a:solidFill>
              <a:latin typeface="Arial" panose="020B0604020202020204" pitchFamily="34" charset="0"/>
              <a:cs typeface="Arial" panose="020B0604020202020204" pitchFamily="34" charset="0"/>
            </a:endParaRPr>
          </a:p>
          <a:p>
            <a:pPr algn="r"/>
            <a:r>
              <a:rPr lang="en-US" sz="900" b="1" dirty="0">
                <a:solidFill>
                  <a:schemeClr val="bg1">
                    <a:lumMod val="95000"/>
                  </a:schemeClr>
                </a:solidFill>
                <a:latin typeface="Arial" panose="020B0604020202020204" pitchFamily="34" charset="0"/>
                <a:cs typeface="Arial" panose="020B0604020202020204" pitchFamily="34" charset="0"/>
              </a:rPr>
              <a:t>DEGREE | UNIVERSITY | 20XX </a:t>
            </a:r>
          </a:p>
          <a:p>
            <a:pPr algn="r"/>
            <a:r>
              <a:rPr lang="en-US" sz="900" dirty="0">
                <a:solidFill>
                  <a:schemeClr val="bg1">
                    <a:lumMod val="95000"/>
                  </a:schemeClr>
                </a:solidFill>
                <a:latin typeface="Arial" panose="020B0604020202020204" pitchFamily="34" charset="0"/>
                <a:cs typeface="Arial" panose="020B0604020202020204" pitchFamily="34" charset="0"/>
              </a:rPr>
              <a:t>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consectetur</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adipiscing</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elit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Quisque</a:t>
            </a:r>
            <a:r>
              <a:rPr lang="en-US" sz="900" dirty="0">
                <a:solidFill>
                  <a:schemeClr val="bg1">
                    <a:lumMod val="95000"/>
                  </a:schemeClr>
                </a:solidFill>
                <a:latin typeface="Arial" panose="020B0604020202020204" pitchFamily="34" charset="0"/>
                <a:cs typeface="Arial" panose="020B0604020202020204" pitchFamily="34" charset="0"/>
              </a:rPr>
              <a:t> pulvinar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turpis</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ut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consequat</a:t>
            </a:r>
            <a:r>
              <a:rPr lang="en-US" sz="900" dirty="0">
                <a:solidFill>
                  <a:schemeClr val="bg1">
                    <a:lumMod val="95000"/>
                  </a:schemeClr>
                </a:solidFill>
                <a:latin typeface="Arial" panose="020B0604020202020204" pitchFamily="34" charset="0"/>
                <a:cs typeface="Arial" panose="020B0604020202020204" pitchFamily="34" charset="0"/>
              </a:rPr>
              <a:t>. 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a:t>
            </a:r>
          </a:p>
          <a:p>
            <a:pPr algn="r"/>
            <a:endParaRPr lang="en-US" sz="900" dirty="0">
              <a:solidFill>
                <a:schemeClr val="bg1">
                  <a:lumMod val="95000"/>
                </a:schemeClr>
              </a:solidFill>
              <a:latin typeface="Arial" panose="020B0604020202020204" pitchFamily="34" charset="0"/>
              <a:cs typeface="Arial" panose="020B0604020202020204" pitchFamily="34" charset="0"/>
            </a:endParaRPr>
          </a:p>
          <a:p>
            <a:pPr algn="r"/>
            <a:r>
              <a:rPr lang="en-US" sz="900" b="1">
                <a:solidFill>
                  <a:schemeClr val="bg1">
                    <a:lumMod val="95000"/>
                  </a:schemeClr>
                </a:solidFill>
                <a:latin typeface="Arial" panose="020B0604020202020204" pitchFamily="34" charset="0"/>
                <a:cs typeface="Arial" panose="020B0604020202020204" pitchFamily="34" charset="0"/>
              </a:rPr>
              <a:t>DEGREE | UNIVERSITY | 20XX </a:t>
            </a:r>
          </a:p>
          <a:p>
            <a:pPr algn="r"/>
            <a:r>
              <a:rPr lang="en-US" sz="900">
                <a:solidFill>
                  <a:schemeClr val="bg1">
                    <a:lumMod val="95000"/>
                  </a:schemeClr>
                </a:solidFill>
                <a:latin typeface="Arial" panose="020B0604020202020204" pitchFamily="34" charset="0"/>
                <a:cs typeface="Arial" panose="020B0604020202020204" pitchFamily="34" charset="0"/>
              </a:rPr>
              <a:t>Lorem </a:t>
            </a:r>
            <a:r>
              <a:rPr lang="en-US" sz="900" dirty="0">
                <a:solidFill>
                  <a:schemeClr val="bg1">
                    <a:lumMod val="95000"/>
                  </a:schemeClr>
                </a:solidFill>
                <a:latin typeface="Arial" panose="020B0604020202020204" pitchFamily="34" charset="0"/>
                <a:cs typeface="Arial" panose="020B0604020202020204" pitchFamily="34" charset="0"/>
              </a:rPr>
              <a:t>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consectetur</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adipiscing</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elit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Quisque</a:t>
            </a:r>
            <a:r>
              <a:rPr lang="en-US" sz="900" dirty="0">
                <a:solidFill>
                  <a:schemeClr val="bg1">
                    <a:lumMod val="95000"/>
                  </a:schemeClr>
                </a:solidFill>
                <a:latin typeface="Arial" panose="020B0604020202020204" pitchFamily="34" charset="0"/>
                <a:cs typeface="Arial" panose="020B0604020202020204" pitchFamily="34" charset="0"/>
              </a:rPr>
              <a:t> pulvinar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turpis</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ut</a:t>
            </a:r>
            <a:r>
              <a:rPr lang="en-US" sz="900" dirty="0">
                <a:solidFill>
                  <a:schemeClr val="bg1">
                    <a:lumMod val="95000"/>
                  </a:schemeClr>
                </a:solidFill>
                <a:latin typeface="Arial" panose="020B0604020202020204" pitchFamily="34" charset="0"/>
                <a:cs typeface="Arial" panose="020B0604020202020204" pitchFamily="34" charset="0"/>
              </a:rPr>
              <a:t> </a:t>
            </a:r>
            <a:r>
              <a:rPr lang="en-US" sz="900" dirty="0" err="1">
                <a:solidFill>
                  <a:schemeClr val="bg1">
                    <a:lumMod val="95000"/>
                  </a:schemeClr>
                </a:solidFill>
                <a:latin typeface="Arial" panose="020B0604020202020204" pitchFamily="34" charset="0"/>
                <a:cs typeface="Arial" panose="020B0604020202020204" pitchFamily="34" charset="0"/>
              </a:rPr>
              <a:t>consequat</a:t>
            </a:r>
            <a:r>
              <a:rPr lang="en-US" sz="900" dirty="0">
                <a:solidFill>
                  <a:schemeClr val="bg1">
                    <a:lumMod val="95000"/>
                  </a:schemeClr>
                </a:solidFill>
                <a:latin typeface="Arial" panose="020B0604020202020204" pitchFamily="34" charset="0"/>
                <a:cs typeface="Arial" panose="020B0604020202020204" pitchFamily="34" charset="0"/>
              </a:rPr>
              <a:t>. Lorem ipsum dolor sit </a:t>
            </a:r>
            <a:r>
              <a:rPr lang="en-US" sz="900" dirty="0" err="1">
                <a:solidFill>
                  <a:schemeClr val="bg1">
                    <a:lumMod val="95000"/>
                  </a:schemeClr>
                </a:solidFill>
                <a:latin typeface="Arial" panose="020B0604020202020204" pitchFamily="34" charset="0"/>
                <a:cs typeface="Arial" panose="020B0604020202020204" pitchFamily="34" charset="0"/>
              </a:rPr>
              <a:t>amet</a:t>
            </a:r>
            <a:r>
              <a:rPr lang="en-US" sz="900" dirty="0">
                <a:solidFill>
                  <a:schemeClr val="bg1">
                    <a:lumMod val="95000"/>
                  </a:schemeClr>
                </a:solidFill>
                <a:latin typeface="Arial" panose="020B0604020202020204" pitchFamily="34" charset="0"/>
                <a:cs typeface="Arial" panose="020B0604020202020204" pitchFamily="34" charset="0"/>
              </a:rPr>
              <a:t>..</a:t>
            </a:r>
          </a:p>
          <a:p>
            <a:pPr algn="r"/>
            <a:endParaRPr lang="en-US" sz="900" dirty="0">
              <a:solidFill>
                <a:schemeClr val="bg1">
                  <a:lumMod val="95000"/>
                </a:schemeClr>
              </a:solidFill>
              <a:latin typeface="Arial" panose="020B0604020202020204" pitchFamily="34" charset="0"/>
              <a:cs typeface="Arial" panose="020B0604020202020204" pitchFamily="34" charset="0"/>
            </a:endParaRPr>
          </a:p>
        </p:txBody>
      </p:sp>
      <p:cxnSp>
        <p:nvCxnSpPr>
          <p:cNvPr id="204" name="Straight Connector 203"/>
          <p:cNvCxnSpPr/>
          <p:nvPr/>
        </p:nvCxnSpPr>
        <p:spPr>
          <a:xfrm>
            <a:off x="3495670" y="5811594"/>
            <a:ext cx="3596829" cy="0"/>
          </a:xfrm>
          <a:prstGeom prst="line">
            <a:avLst/>
          </a:prstGeom>
          <a:ln w="3175">
            <a:solidFill>
              <a:srgbClr val="375A55"/>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3495670" y="8877911"/>
            <a:ext cx="3596829" cy="0"/>
          </a:xfrm>
          <a:prstGeom prst="line">
            <a:avLst/>
          </a:prstGeom>
          <a:ln w="3175">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216" name="TextBox 215"/>
          <p:cNvSpPr txBox="1"/>
          <p:nvPr/>
        </p:nvSpPr>
        <p:spPr>
          <a:xfrm>
            <a:off x="3314889" y="-13535"/>
            <a:ext cx="3861336" cy="461665"/>
          </a:xfrm>
          <a:prstGeom prst="rect">
            <a:avLst/>
          </a:prstGeom>
          <a:noFill/>
        </p:spPr>
        <p:txBody>
          <a:bodyPr wrap="square" rtlCol="0">
            <a:spAutoFit/>
          </a:bodyPr>
          <a:lstStyle/>
          <a:p>
            <a:pPr algn="r"/>
            <a:endParaRPr lang="en-US" sz="1200" b="1" dirty="0">
              <a:solidFill>
                <a:schemeClr val="bg1"/>
              </a:solidFill>
              <a:latin typeface="Arial" panose="020B0604020202020204" pitchFamily="34" charset="0"/>
              <a:cs typeface="Arial" panose="020B0604020202020204" pitchFamily="34" charset="0"/>
            </a:endParaRPr>
          </a:p>
          <a:p>
            <a:pPr algn="r"/>
            <a:r>
              <a:rPr lang="en-US" sz="1200" b="1" dirty="0">
                <a:solidFill>
                  <a:schemeClr val="bg1"/>
                </a:solidFill>
                <a:latin typeface="Arial" panose="020B0604020202020204" pitchFamily="34" charset="0"/>
                <a:cs typeface="Arial" panose="020B0604020202020204" pitchFamily="34" charset="0"/>
              </a:rPr>
              <a:t>ABOUT ME</a:t>
            </a:r>
            <a:endParaRPr lang="en-US" sz="1000" dirty="0">
              <a:solidFill>
                <a:schemeClr val="bg1"/>
              </a:solidFill>
              <a:latin typeface="Arial" panose="020B0604020202020204" pitchFamily="34" charset="0"/>
              <a:cs typeface="Arial" panose="020B0604020202020204" pitchFamily="34" charset="0"/>
            </a:endParaRPr>
          </a:p>
        </p:txBody>
      </p:sp>
      <p:sp>
        <p:nvSpPr>
          <p:cNvPr id="19" name="TextBox 18"/>
          <p:cNvSpPr txBox="1"/>
          <p:nvPr/>
        </p:nvSpPr>
        <p:spPr>
          <a:xfrm>
            <a:off x="184345" y="4715292"/>
            <a:ext cx="2707328" cy="307777"/>
          </a:xfrm>
          <a:prstGeom prst="rect">
            <a:avLst/>
          </a:prstGeom>
          <a:noFill/>
        </p:spPr>
        <p:txBody>
          <a:bodyPr wrap="square" rtlCol="0">
            <a:spAutoFit/>
          </a:bodyPr>
          <a:lstStyle/>
          <a:p>
            <a:r>
              <a:rPr lang="en-US" sz="1400" b="1" dirty="0">
                <a:solidFill>
                  <a:srgbClr val="375A55"/>
                </a:solidFill>
                <a:latin typeface="Arial" panose="020B0604020202020204" pitchFamily="34" charset="0"/>
                <a:cs typeface="Arial" panose="020B0604020202020204" pitchFamily="34" charset="0"/>
              </a:rPr>
              <a:t>HARD SKILLS</a:t>
            </a:r>
          </a:p>
        </p:txBody>
      </p:sp>
      <p:sp>
        <p:nvSpPr>
          <p:cNvPr id="21" name="Rectangle 20"/>
          <p:cNvSpPr/>
          <p:nvPr/>
        </p:nvSpPr>
        <p:spPr>
          <a:xfrm>
            <a:off x="286815" y="5094817"/>
            <a:ext cx="2421060"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TextBox 220"/>
          <p:cNvSpPr txBox="1"/>
          <p:nvPr/>
        </p:nvSpPr>
        <p:spPr>
          <a:xfrm>
            <a:off x="286815" y="5094817"/>
            <a:ext cx="2604858" cy="246221"/>
          </a:xfrm>
          <a:prstGeom prst="rect">
            <a:avLst/>
          </a:prstGeom>
          <a:noFill/>
          <a:ln w="6350">
            <a:solidFill>
              <a:srgbClr val="375A55">
                <a:alpha val="40000"/>
              </a:srgbClr>
            </a:solidFill>
          </a:ln>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Web</a:t>
            </a:r>
          </a:p>
        </p:txBody>
      </p:sp>
      <p:sp>
        <p:nvSpPr>
          <p:cNvPr id="222" name="Rectangle 221"/>
          <p:cNvSpPr/>
          <p:nvPr/>
        </p:nvSpPr>
        <p:spPr>
          <a:xfrm>
            <a:off x="290352" y="5712465"/>
            <a:ext cx="2540526"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TextBox 222"/>
          <p:cNvSpPr txBox="1"/>
          <p:nvPr/>
        </p:nvSpPr>
        <p:spPr>
          <a:xfrm>
            <a:off x="290352" y="5712465"/>
            <a:ext cx="2604858" cy="246221"/>
          </a:xfrm>
          <a:prstGeom prst="rect">
            <a:avLst/>
          </a:prstGeom>
          <a:noFill/>
          <a:ln w="6350">
            <a:solidFill>
              <a:srgbClr val="375A55">
                <a:alpha val="40000"/>
              </a:srgbClr>
            </a:solidFill>
          </a:ln>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Graphic Design</a:t>
            </a:r>
          </a:p>
        </p:txBody>
      </p:sp>
      <p:sp>
        <p:nvSpPr>
          <p:cNvPr id="224" name="Rectangle 223"/>
          <p:cNvSpPr/>
          <p:nvPr/>
        </p:nvSpPr>
        <p:spPr>
          <a:xfrm>
            <a:off x="286815" y="6018351"/>
            <a:ext cx="2121256"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TextBox 224"/>
          <p:cNvSpPr txBox="1"/>
          <p:nvPr/>
        </p:nvSpPr>
        <p:spPr>
          <a:xfrm>
            <a:off x="286815" y="6018351"/>
            <a:ext cx="2604858" cy="246221"/>
          </a:xfrm>
          <a:prstGeom prst="rect">
            <a:avLst/>
          </a:prstGeom>
          <a:noFill/>
          <a:ln w="6350">
            <a:solidFill>
              <a:srgbClr val="375A55">
                <a:alpha val="40000"/>
              </a:srgbClr>
            </a:solidFill>
          </a:ln>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Brand Design</a:t>
            </a:r>
          </a:p>
        </p:txBody>
      </p:sp>
      <p:sp>
        <p:nvSpPr>
          <p:cNvPr id="226" name="Rectangle 225"/>
          <p:cNvSpPr/>
          <p:nvPr/>
        </p:nvSpPr>
        <p:spPr>
          <a:xfrm>
            <a:off x="286815" y="5402526"/>
            <a:ext cx="2275438"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TextBox 226"/>
          <p:cNvSpPr txBox="1"/>
          <p:nvPr/>
        </p:nvSpPr>
        <p:spPr>
          <a:xfrm>
            <a:off x="286815" y="5402526"/>
            <a:ext cx="2604858" cy="246221"/>
          </a:xfrm>
          <a:prstGeom prst="rect">
            <a:avLst/>
          </a:prstGeom>
          <a:noFill/>
          <a:ln w="6350">
            <a:solidFill>
              <a:srgbClr val="375A55">
                <a:alpha val="40000"/>
              </a:srgbClr>
            </a:solidFill>
          </a:ln>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UI | UX Design</a:t>
            </a:r>
          </a:p>
        </p:txBody>
      </p:sp>
      <p:sp>
        <p:nvSpPr>
          <p:cNvPr id="228" name="Rectangle 227"/>
          <p:cNvSpPr/>
          <p:nvPr/>
        </p:nvSpPr>
        <p:spPr>
          <a:xfrm>
            <a:off x="286815" y="6326060"/>
            <a:ext cx="2275438"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Box 228"/>
          <p:cNvSpPr txBox="1"/>
          <p:nvPr/>
        </p:nvSpPr>
        <p:spPr>
          <a:xfrm>
            <a:off x="286815" y="6326060"/>
            <a:ext cx="2604858" cy="246221"/>
          </a:xfrm>
          <a:prstGeom prst="rect">
            <a:avLst/>
          </a:prstGeom>
          <a:noFill/>
          <a:ln w="6350">
            <a:solidFill>
              <a:srgbClr val="375A55">
                <a:alpha val="40000"/>
              </a:srgbClr>
            </a:solidFill>
          </a:ln>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Networking</a:t>
            </a:r>
          </a:p>
        </p:txBody>
      </p:sp>
      <p:sp>
        <p:nvSpPr>
          <p:cNvPr id="231" name="TextBox 230"/>
          <p:cNvSpPr txBox="1"/>
          <p:nvPr/>
        </p:nvSpPr>
        <p:spPr>
          <a:xfrm>
            <a:off x="179510" y="6856201"/>
            <a:ext cx="2707328" cy="307777"/>
          </a:xfrm>
          <a:prstGeom prst="rect">
            <a:avLst/>
          </a:prstGeom>
          <a:noFill/>
        </p:spPr>
        <p:txBody>
          <a:bodyPr wrap="square" rtlCol="0"/>
          <a:lstStyle/>
          <a:p>
            <a:r>
              <a:rPr lang="en-US" sz="1400" b="1" dirty="0">
                <a:solidFill>
                  <a:srgbClr val="375A55"/>
                </a:solidFill>
                <a:latin typeface="Arial" panose="020B0604020202020204" pitchFamily="34" charset="0"/>
                <a:cs typeface="Arial" panose="020B0604020202020204" pitchFamily="34" charset="0"/>
              </a:rPr>
              <a:t>SOFT SKILLS</a:t>
            </a:r>
          </a:p>
        </p:txBody>
      </p:sp>
      <p:sp>
        <p:nvSpPr>
          <p:cNvPr id="232" name="Rectangle 231"/>
          <p:cNvSpPr/>
          <p:nvPr/>
        </p:nvSpPr>
        <p:spPr>
          <a:xfrm>
            <a:off x="281979" y="7235726"/>
            <a:ext cx="2541961"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TextBox 232"/>
          <p:cNvSpPr txBox="1"/>
          <p:nvPr/>
        </p:nvSpPr>
        <p:spPr>
          <a:xfrm>
            <a:off x="281980" y="7235726"/>
            <a:ext cx="2604858" cy="246221"/>
          </a:xfrm>
          <a:prstGeom prst="rect">
            <a:avLst/>
          </a:prstGeom>
          <a:noFill/>
          <a:ln w="6350">
            <a:solidFill>
              <a:srgbClr val="375A55">
                <a:alpha val="40000"/>
              </a:srgbClr>
            </a:solidFill>
          </a:ln>
        </p:spPr>
        <p:txBody>
          <a:bodyPr wrap="square" rtlCol="0"/>
          <a:lstStyle/>
          <a:p>
            <a:r>
              <a:rPr lang="en-US" sz="1000" dirty="0" err="1">
                <a:solidFill>
                  <a:schemeClr val="bg1"/>
                </a:solidFill>
                <a:latin typeface="Arial" panose="020B0604020202020204" pitchFamily="34" charset="0"/>
                <a:cs typeface="Arial" panose="020B0604020202020204" pitchFamily="34" charset="0"/>
              </a:rPr>
              <a:t>Creative</a:t>
            </a:r>
            <a:endParaRPr lang="en-US" sz="1000" dirty="0">
              <a:solidFill>
                <a:schemeClr val="bg1"/>
              </a:solidFill>
              <a:latin typeface="Arial" panose="020B0604020202020204" pitchFamily="34" charset="0"/>
              <a:cs typeface="Arial" panose="020B0604020202020204" pitchFamily="34" charset="0"/>
            </a:endParaRPr>
          </a:p>
        </p:txBody>
      </p:sp>
      <p:sp>
        <p:nvSpPr>
          <p:cNvPr id="234" name="Rectangle 233"/>
          <p:cNvSpPr/>
          <p:nvPr/>
        </p:nvSpPr>
        <p:spPr>
          <a:xfrm>
            <a:off x="285517" y="7853374"/>
            <a:ext cx="1854584"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TextBox 234"/>
          <p:cNvSpPr txBox="1"/>
          <p:nvPr/>
        </p:nvSpPr>
        <p:spPr>
          <a:xfrm>
            <a:off x="285517" y="7853374"/>
            <a:ext cx="2604858" cy="246221"/>
          </a:xfrm>
          <a:prstGeom prst="rect">
            <a:avLst/>
          </a:prstGeom>
          <a:noFill/>
          <a:ln w="6350">
            <a:solidFill>
              <a:srgbClr val="375A55">
                <a:alpha val="40000"/>
              </a:srgbClr>
            </a:solidFill>
          </a:ln>
        </p:spPr>
        <p:txBody>
          <a:bodyPr wrap="square" rtlCol="0"/>
          <a:lstStyle/>
          <a:p>
            <a:r>
              <a:rPr lang="en-US" sz="1000" dirty="0" err="1">
                <a:solidFill>
                  <a:schemeClr val="bg1"/>
                </a:solidFill>
                <a:latin typeface="Arial" panose="020B0604020202020204" pitchFamily="34" charset="0"/>
                <a:cs typeface="Arial" panose="020B0604020202020204" pitchFamily="34" charset="0"/>
              </a:rPr>
              <a:t>Autonomous</a:t>
            </a:r>
            <a:endParaRPr lang="en-US" sz="1000" dirty="0">
              <a:solidFill>
                <a:schemeClr val="bg1"/>
              </a:solidFill>
              <a:latin typeface="Arial" panose="020B0604020202020204" pitchFamily="34" charset="0"/>
              <a:cs typeface="Arial" panose="020B0604020202020204" pitchFamily="34" charset="0"/>
            </a:endParaRPr>
          </a:p>
        </p:txBody>
      </p:sp>
      <p:sp>
        <p:nvSpPr>
          <p:cNvPr id="236" name="Rectangle 235"/>
          <p:cNvSpPr/>
          <p:nvPr/>
        </p:nvSpPr>
        <p:spPr>
          <a:xfrm>
            <a:off x="281979" y="8159260"/>
            <a:ext cx="2280273"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Box 236"/>
          <p:cNvSpPr txBox="1"/>
          <p:nvPr/>
        </p:nvSpPr>
        <p:spPr>
          <a:xfrm>
            <a:off x="281980" y="8159260"/>
            <a:ext cx="2604858" cy="246221"/>
          </a:xfrm>
          <a:prstGeom prst="rect">
            <a:avLst/>
          </a:prstGeom>
          <a:noFill/>
          <a:ln w="6350">
            <a:solidFill>
              <a:srgbClr val="375A55">
                <a:alpha val="40000"/>
              </a:srgbClr>
            </a:solidFill>
          </a:ln>
        </p:spPr>
        <p:txBody>
          <a:bodyPr wrap="square" rtlCol="0"/>
          <a:lstStyle/>
          <a:p>
            <a:r>
              <a:rPr lang="en-US" sz="1000">
                <a:solidFill>
                  <a:schemeClr val="bg1"/>
                </a:solidFill>
                <a:latin typeface="Arial" panose="020B0604020202020204" pitchFamily="34" charset="0"/>
                <a:cs typeface="Arial" panose="020B0604020202020204" pitchFamily="34" charset="0"/>
              </a:rPr>
              <a:t>Punctual</a:t>
            </a:r>
            <a:endParaRPr lang="en-US" sz="1000" dirty="0">
              <a:solidFill>
                <a:schemeClr val="bg1"/>
              </a:solidFill>
              <a:latin typeface="Arial" panose="020B0604020202020204" pitchFamily="34" charset="0"/>
              <a:cs typeface="Arial" panose="020B0604020202020204" pitchFamily="34" charset="0"/>
            </a:endParaRPr>
          </a:p>
        </p:txBody>
      </p:sp>
      <p:sp>
        <p:nvSpPr>
          <p:cNvPr id="238" name="Rectangle 237"/>
          <p:cNvSpPr/>
          <p:nvPr/>
        </p:nvSpPr>
        <p:spPr>
          <a:xfrm>
            <a:off x="281980" y="7543435"/>
            <a:ext cx="2376640"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TextBox 238"/>
          <p:cNvSpPr txBox="1"/>
          <p:nvPr/>
        </p:nvSpPr>
        <p:spPr>
          <a:xfrm>
            <a:off x="281980" y="7543435"/>
            <a:ext cx="2604858" cy="246221"/>
          </a:xfrm>
          <a:prstGeom prst="rect">
            <a:avLst/>
          </a:prstGeom>
          <a:noFill/>
          <a:ln w="6350">
            <a:solidFill>
              <a:srgbClr val="375A55">
                <a:alpha val="40000"/>
              </a:srgbClr>
            </a:solidFill>
          </a:ln>
        </p:spPr>
        <p:txBody>
          <a:bodyPr wrap="square" rtlCol="0"/>
          <a:lstStyle/>
          <a:p>
            <a:r>
              <a:rPr lang="en-US" sz="1000" dirty="0" err="1">
                <a:solidFill>
                  <a:schemeClr val="bg1"/>
                </a:solidFill>
                <a:latin typeface="Arial" panose="020B0604020202020204" pitchFamily="34" charset="0"/>
                <a:cs typeface="Arial" panose="020B0604020202020204" pitchFamily="34" charset="0"/>
              </a:rPr>
              <a:t>Serious</a:t>
            </a:r>
            <a:endParaRPr lang="en-US" sz="1000" dirty="0">
              <a:solidFill>
                <a:schemeClr val="bg1"/>
              </a:solidFill>
              <a:latin typeface="Arial" panose="020B0604020202020204" pitchFamily="34" charset="0"/>
              <a:cs typeface="Arial" panose="020B0604020202020204" pitchFamily="34" charset="0"/>
            </a:endParaRPr>
          </a:p>
        </p:txBody>
      </p:sp>
      <p:sp>
        <p:nvSpPr>
          <p:cNvPr id="242" name="Rectangle 241"/>
          <p:cNvSpPr/>
          <p:nvPr/>
        </p:nvSpPr>
        <p:spPr>
          <a:xfrm>
            <a:off x="286815" y="8466319"/>
            <a:ext cx="2121256"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TextBox 242"/>
          <p:cNvSpPr txBox="1"/>
          <p:nvPr/>
        </p:nvSpPr>
        <p:spPr>
          <a:xfrm>
            <a:off x="286815" y="8466319"/>
            <a:ext cx="2604858" cy="246221"/>
          </a:xfrm>
          <a:prstGeom prst="rect">
            <a:avLst/>
          </a:prstGeom>
          <a:noFill/>
          <a:ln w="6350">
            <a:solidFill>
              <a:srgbClr val="375A55">
                <a:alpha val="40000"/>
              </a:srgbClr>
            </a:solidFill>
          </a:ln>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Manager</a:t>
            </a:r>
          </a:p>
        </p:txBody>
      </p:sp>
      <p:sp>
        <p:nvSpPr>
          <p:cNvPr id="245" name="TextBox 244"/>
          <p:cNvSpPr txBox="1"/>
          <p:nvPr/>
        </p:nvSpPr>
        <p:spPr>
          <a:xfrm>
            <a:off x="184345" y="8992648"/>
            <a:ext cx="2707328" cy="307777"/>
          </a:xfrm>
          <a:prstGeom prst="rect">
            <a:avLst/>
          </a:prstGeom>
          <a:noFill/>
        </p:spPr>
        <p:txBody>
          <a:bodyPr wrap="square" rtlCol="0"/>
          <a:lstStyle/>
          <a:p>
            <a:r>
              <a:rPr lang="en-US" sz="1400" b="1" dirty="0">
                <a:solidFill>
                  <a:srgbClr val="375A55"/>
                </a:solidFill>
                <a:latin typeface="Arial" panose="020B0604020202020204" pitchFamily="34" charset="0"/>
                <a:cs typeface="Arial" panose="020B0604020202020204" pitchFamily="34" charset="0"/>
              </a:rPr>
              <a:t>LANGUAGES</a:t>
            </a:r>
          </a:p>
        </p:txBody>
      </p:sp>
      <p:sp>
        <p:nvSpPr>
          <p:cNvPr id="246" name="Rectangle 245"/>
          <p:cNvSpPr/>
          <p:nvPr/>
        </p:nvSpPr>
        <p:spPr>
          <a:xfrm>
            <a:off x="286814" y="9372173"/>
            <a:ext cx="2541961"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TextBox 246"/>
          <p:cNvSpPr txBox="1"/>
          <p:nvPr/>
        </p:nvSpPr>
        <p:spPr>
          <a:xfrm>
            <a:off x="286815" y="9372173"/>
            <a:ext cx="2604858" cy="246221"/>
          </a:xfrm>
          <a:prstGeom prst="rect">
            <a:avLst/>
          </a:prstGeom>
          <a:noFill/>
          <a:ln w="6350">
            <a:solidFill>
              <a:srgbClr val="375A55">
                <a:alpha val="40000"/>
              </a:srgbClr>
            </a:solidFill>
          </a:ln>
        </p:spPr>
        <p:txBody>
          <a:bodyPr wrap="square" rtlCol="0"/>
          <a:lstStyle/>
          <a:p>
            <a:r>
              <a:rPr lang="en-US" sz="1000" b="1" dirty="0" err="1">
                <a:solidFill>
                  <a:schemeClr val="bg1"/>
                </a:solidFill>
                <a:latin typeface="Arial" panose="020B0604020202020204" pitchFamily="34" charset="0"/>
                <a:cs typeface="Arial" panose="020B0604020202020204" pitchFamily="34" charset="0"/>
              </a:rPr>
              <a:t>French</a:t>
            </a:r>
            <a:endParaRPr lang="en-US" sz="1000" b="1" dirty="0">
              <a:solidFill>
                <a:schemeClr val="bg1"/>
              </a:solidFill>
              <a:latin typeface="Arial" panose="020B0604020202020204" pitchFamily="34" charset="0"/>
              <a:cs typeface="Arial" panose="020B0604020202020204" pitchFamily="34" charset="0"/>
            </a:endParaRPr>
          </a:p>
        </p:txBody>
      </p:sp>
      <p:sp>
        <p:nvSpPr>
          <p:cNvPr id="248" name="Rectangle 247"/>
          <p:cNvSpPr/>
          <p:nvPr/>
        </p:nvSpPr>
        <p:spPr>
          <a:xfrm>
            <a:off x="290352" y="9989821"/>
            <a:ext cx="1854584"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TextBox 248"/>
          <p:cNvSpPr txBox="1"/>
          <p:nvPr/>
        </p:nvSpPr>
        <p:spPr>
          <a:xfrm>
            <a:off x="290352" y="9989821"/>
            <a:ext cx="2604858" cy="246221"/>
          </a:xfrm>
          <a:prstGeom prst="rect">
            <a:avLst/>
          </a:prstGeom>
          <a:noFill/>
          <a:ln w="6350">
            <a:solidFill>
              <a:srgbClr val="375A55">
                <a:alpha val="40000"/>
              </a:srgbClr>
            </a:solidFill>
          </a:ln>
        </p:spPr>
        <p:txBody>
          <a:bodyPr wrap="square" rtlCol="0"/>
          <a:lstStyle/>
          <a:p>
            <a:r>
              <a:rPr lang="en-US" sz="1000" b="1" dirty="0" err="1">
                <a:solidFill>
                  <a:schemeClr val="bg1"/>
                </a:solidFill>
                <a:latin typeface="Arial" panose="020B0604020202020204" pitchFamily="34" charset="0"/>
                <a:cs typeface="Arial" panose="020B0604020202020204" pitchFamily="34" charset="0"/>
              </a:rPr>
              <a:t>Deutch</a:t>
            </a:r>
            <a:endParaRPr lang="en-US" sz="1000" b="1" dirty="0">
              <a:solidFill>
                <a:schemeClr val="bg1"/>
              </a:solidFill>
              <a:latin typeface="Arial" panose="020B0604020202020204" pitchFamily="34" charset="0"/>
              <a:cs typeface="Arial" panose="020B0604020202020204" pitchFamily="34" charset="0"/>
            </a:endParaRPr>
          </a:p>
        </p:txBody>
      </p:sp>
      <p:sp>
        <p:nvSpPr>
          <p:cNvPr id="250" name="Rectangle 249"/>
          <p:cNvSpPr/>
          <p:nvPr/>
        </p:nvSpPr>
        <p:spPr>
          <a:xfrm>
            <a:off x="286815" y="9679882"/>
            <a:ext cx="2376640" cy="246221"/>
          </a:xfrm>
          <a:prstGeom prst="rect">
            <a:avLst/>
          </a:prstGeom>
          <a:solidFill>
            <a:srgbClr val="375A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TextBox 250"/>
          <p:cNvSpPr txBox="1"/>
          <p:nvPr/>
        </p:nvSpPr>
        <p:spPr>
          <a:xfrm>
            <a:off x="286815" y="9679882"/>
            <a:ext cx="2604858" cy="246221"/>
          </a:xfrm>
          <a:prstGeom prst="rect">
            <a:avLst/>
          </a:prstGeom>
          <a:noFill/>
          <a:ln w="6350">
            <a:solidFill>
              <a:srgbClr val="375A55">
                <a:alpha val="40000"/>
              </a:srgbClr>
            </a:solidFill>
          </a:ln>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Spanish</a:t>
            </a:r>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5670" y="5544713"/>
            <a:ext cx="266700" cy="266700"/>
          </a:xfrm>
          <a:prstGeom prst="rect">
            <a:avLst/>
          </a:prstGeom>
        </p:spPr>
      </p:pic>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5670" y="1996856"/>
            <a:ext cx="266700" cy="266700"/>
          </a:xfrm>
          <a:prstGeom prst="rect">
            <a:avLst/>
          </a:prstGeom>
        </p:spPr>
      </p:pic>
      <p:pic>
        <p:nvPicPr>
          <p:cNvPr id="255" name="Picture 25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5908" y="8634637"/>
            <a:ext cx="226224" cy="226224"/>
          </a:xfrm>
          <a:prstGeom prst="rect">
            <a:avLst/>
          </a:prstGeom>
        </p:spPr>
      </p:pic>
      <p:sp>
        <p:nvSpPr>
          <p:cNvPr id="257" name="Rectangle 256"/>
          <p:cNvSpPr/>
          <p:nvPr/>
        </p:nvSpPr>
        <p:spPr>
          <a:xfrm>
            <a:off x="3495670" y="9985543"/>
            <a:ext cx="3583499" cy="3998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62252" y="3556529"/>
            <a:ext cx="228600" cy="228600"/>
          </a:xfrm>
          <a:prstGeom prst="rect">
            <a:avLst/>
          </a:prstGeom>
        </p:spPr>
      </p:pic>
      <p:pic>
        <p:nvPicPr>
          <p:cNvPr id="34" name="Picture 3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62252" y="3859795"/>
            <a:ext cx="228600" cy="228600"/>
          </a:xfrm>
          <a:prstGeom prst="rect">
            <a:avLst/>
          </a:prstGeom>
        </p:spPr>
      </p:pic>
      <p:pic>
        <p:nvPicPr>
          <p:cNvPr id="35" name="Picture 3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62252" y="4172658"/>
            <a:ext cx="228600" cy="228600"/>
          </a:xfrm>
          <a:prstGeom prst="rect">
            <a:avLst/>
          </a:prstGeom>
        </p:spPr>
      </p:pic>
      <p:pic>
        <p:nvPicPr>
          <p:cNvPr id="36" name="Picture 3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62252" y="3168076"/>
            <a:ext cx="228600" cy="228600"/>
          </a:xfrm>
          <a:prstGeom prst="rect">
            <a:avLst/>
          </a:prstGeom>
        </p:spPr>
      </p:pic>
      <p:sp>
        <p:nvSpPr>
          <p:cNvPr id="260" name="TextBox 259"/>
          <p:cNvSpPr txBox="1"/>
          <p:nvPr/>
        </p:nvSpPr>
        <p:spPr>
          <a:xfrm>
            <a:off x="3314888" y="8967426"/>
            <a:ext cx="3861336" cy="369332"/>
          </a:xfrm>
          <a:prstGeom prst="rect">
            <a:avLst/>
          </a:prstGeom>
          <a:noFill/>
        </p:spPr>
        <p:txBody>
          <a:bodyPr wrap="square" rtlCol="0"/>
          <a:lstStyle/>
          <a:p>
            <a:pPr algn="r"/>
            <a:r>
              <a:rPr lang="en-US" sz="900" dirty="0" err="1">
                <a:solidFill>
                  <a:schemeClr val="bg1">
                    <a:lumMod val="9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endParaRPr lang="en-US" sz="800" dirty="0">
              <a:solidFill>
                <a:schemeClr val="bg1">
                  <a:lumMod val="95000"/>
                </a:schemeClr>
              </a:solidFill>
              <a:latin typeface="Arial" panose="020B0604020202020204" pitchFamily="34" charset="0"/>
              <a:cs typeface="Arial" panose="020B0604020202020204" pitchFamily="34" charset="0"/>
            </a:endParaRPr>
          </a:p>
        </p:txBody>
      </p:sp>
      <p:sp>
        <p:nvSpPr>
          <p:cNvPr id="261" name="Rectangle 260"/>
          <p:cNvSpPr/>
          <p:nvPr/>
        </p:nvSpPr>
        <p:spPr>
          <a:xfrm>
            <a:off x="3742132" y="9711419"/>
            <a:ext cx="3313710" cy="45719"/>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3" name="Straight Connector 42"/>
          <p:cNvCxnSpPr>
            <a:stCxn id="257" idx="1"/>
            <a:endCxn id="257" idx="3"/>
          </p:cNvCxnSpPr>
          <p:nvPr/>
        </p:nvCxnSpPr>
        <p:spPr>
          <a:xfrm>
            <a:off x="3495670" y="10185443"/>
            <a:ext cx="3583499" cy="0"/>
          </a:xfrm>
          <a:prstGeom prst="line">
            <a:avLst/>
          </a:prstGeom>
          <a:ln w="76200">
            <a:solidFill>
              <a:srgbClr val="375A55"/>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95670" y="157078"/>
            <a:ext cx="266700" cy="266700"/>
          </a:xfrm>
          <a:prstGeom prst="rect">
            <a:avLst/>
          </a:prstGeom>
        </p:spPr>
      </p:pic>
      <p:cxnSp>
        <p:nvCxnSpPr>
          <p:cNvPr id="265" name="Straight Connector 264"/>
          <p:cNvCxnSpPr/>
          <p:nvPr/>
        </p:nvCxnSpPr>
        <p:spPr>
          <a:xfrm>
            <a:off x="4089400" y="10059830"/>
            <a:ext cx="2406650" cy="0"/>
          </a:xfrm>
          <a:prstGeom prst="line">
            <a:avLst/>
          </a:prstGeom>
          <a:ln w="12700">
            <a:solidFill>
              <a:srgbClr val="375A55"/>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3482340" y="10311765"/>
            <a:ext cx="607060" cy="0"/>
          </a:xfrm>
          <a:prstGeom prst="line">
            <a:avLst/>
          </a:prstGeom>
          <a:ln w="12700">
            <a:solidFill>
              <a:srgbClr val="375A55"/>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a:off x="6472109" y="10312242"/>
            <a:ext cx="607060" cy="0"/>
          </a:xfrm>
          <a:prstGeom prst="line">
            <a:avLst/>
          </a:prstGeom>
          <a:ln w="12700">
            <a:solidFill>
              <a:srgbClr val="375A55"/>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p:nvPicPr>
        <p:blipFill rotWithShape="1">
          <a:blip r:embed="rId10"/>
          <a:srcRect l="21261" t="322" r="14685" b="-322"/>
          <a:stretch/>
        </p:blipFill>
        <p:spPr>
          <a:xfrm>
            <a:off x="764969" y="324137"/>
            <a:ext cx="1677715" cy="1748167"/>
          </a:xfrm>
          <a:prstGeom prst="ellipse">
            <a:avLst/>
          </a:prstGeom>
          <a:ln w="28575">
            <a:solidFill>
              <a:schemeClr val="bg1"/>
            </a:solidFill>
          </a:ln>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364</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Stanislas Larnier</cp:lastModifiedBy>
  <cp:revision>185</cp:revision>
  <dcterms:created xsi:type="dcterms:W3CDTF">2015-04-27T10:39:12Z</dcterms:created>
  <dcterms:modified xsi:type="dcterms:W3CDTF">2020-12-06T18:33:52Z</dcterms:modified>
</cp:coreProperties>
</file>